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2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3" r:id="rId7"/>
    <p:sldId id="260" r:id="rId8"/>
    <p:sldId id="262" r:id="rId9"/>
    <p:sldId id="261" r:id="rId10"/>
    <p:sldId id="264" r:id="rId11"/>
    <p:sldId id="265" r:id="rId12"/>
    <p:sldId id="273" r:id="rId13"/>
    <p:sldId id="266" r:id="rId14"/>
    <p:sldId id="270" r:id="rId15"/>
    <p:sldId id="271" r:id="rId16"/>
    <p:sldId id="272" r:id="rId17"/>
    <p:sldId id="275" r:id="rId18"/>
    <p:sldId id="276" r:id="rId19"/>
    <p:sldId id="278" r:id="rId20"/>
    <p:sldId id="279" r:id="rId21"/>
    <p:sldId id="274" r:id="rId22"/>
    <p:sldId id="283" r:id="rId23"/>
    <p:sldId id="277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BDA5"/>
    <a:srgbClr val="ADA590"/>
    <a:srgbClr val="969690"/>
    <a:srgbClr val="E8BE20"/>
    <a:srgbClr val="EC7E2B"/>
    <a:srgbClr val="23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86805-08CD-479D-B833-5846CB783EDE}" type="datetimeFigureOut">
              <a:rPr lang="fr-FR" smtClean="0"/>
              <a:t>27/06/2021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D1D9C-C24F-4D96-913D-34ABDC3528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91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755A29-E989-4F94-AF08-292EE853289C}" type="slidenum">
              <a:rPr lang="fr-FR" smtClean="0"/>
              <a:pPr eaLnBrk="1" hangingPunct="1"/>
              <a:t>13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863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12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FC4119-E637-49DC-9999-88607A577D10}" type="slidenum">
              <a:rPr lang="fr-FR" smtClean="0"/>
              <a:pPr eaLnBrk="1" hangingPunct="1"/>
              <a:t>14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00184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Folie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678518" y="836614"/>
            <a:ext cx="9023349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71434" y="3357563"/>
            <a:ext cx="6709833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08662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086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57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1186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85105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0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0005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296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3429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7271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8236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6/27/2021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‹N°›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527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5289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02784" y="765176"/>
            <a:ext cx="3835400" cy="531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1384" y="765176"/>
            <a:ext cx="3835400" cy="5318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olie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2784" y="765176"/>
            <a:ext cx="7874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3405" y="2148840"/>
            <a:ext cx="6456783" cy="25603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de-DE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KIMMICH KOMMT!</a:t>
            </a:r>
            <a:endParaRPr lang="de-DE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Ein</a:t>
            </a:r>
            <a:r>
              <a:rPr lang="fr-FR" dirty="0" smtClean="0"/>
              <a:t> </a:t>
            </a:r>
            <a:r>
              <a:rPr lang="fr-FR" dirty="0" err="1" smtClean="0"/>
              <a:t>Schüler</a:t>
            </a:r>
            <a:r>
              <a:rPr lang="fr-FR" dirty="0" smtClean="0"/>
              <a:t> </a:t>
            </a:r>
            <a:r>
              <a:rPr lang="fr-FR" dirty="0" err="1" smtClean="0"/>
              <a:t>stellt</a:t>
            </a:r>
            <a:r>
              <a:rPr lang="fr-FR" dirty="0" smtClean="0"/>
              <a:t> die </a:t>
            </a:r>
            <a:r>
              <a:rPr lang="fr-FR" dirty="0" err="1" smtClean="0"/>
              <a:t>Fragen</a:t>
            </a:r>
            <a:r>
              <a:rPr lang="fr-FR" dirty="0" smtClean="0"/>
              <a:t>.</a:t>
            </a:r>
            <a:br>
              <a:rPr lang="fr-FR" dirty="0" smtClean="0"/>
            </a:br>
            <a:r>
              <a:rPr lang="fr-FR" dirty="0" err="1" smtClean="0"/>
              <a:t>Ein</a:t>
            </a:r>
            <a:r>
              <a:rPr lang="fr-FR" dirty="0" smtClean="0"/>
              <a:t> </a:t>
            </a:r>
            <a:r>
              <a:rPr lang="fr-FR" dirty="0" err="1" smtClean="0"/>
              <a:t>Schüler</a:t>
            </a:r>
            <a:r>
              <a:rPr lang="fr-FR" dirty="0" smtClean="0"/>
              <a:t> </a:t>
            </a:r>
            <a:r>
              <a:rPr lang="fr-FR" dirty="0" err="1" smtClean="0"/>
              <a:t>spielt</a:t>
            </a:r>
            <a:r>
              <a:rPr lang="fr-FR" dirty="0" smtClean="0"/>
              <a:t> Joshua </a:t>
            </a:r>
            <a:r>
              <a:rPr lang="fr-FR" dirty="0" err="1" smtClean="0"/>
              <a:t>Kimmich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" name="Espace réservé pour une image 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b="7975"/>
          <a:stretch>
            <a:fillRect/>
          </a:stretch>
        </p:blipFill>
        <p:spPr>
          <a:xfrm>
            <a:off x="7372158" y="2869050"/>
            <a:ext cx="2838561" cy="35730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23392" y="1979306"/>
            <a:ext cx="674876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Joshua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Kimmich</a:t>
            </a:r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Geburtsdatum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8.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Alter: 26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Geburtsort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Rottweil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Verein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FC Bayern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München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Freundin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Lina Meyer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2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8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285293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85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8935" y="260648"/>
            <a:ext cx="11451721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 in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Rottweil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geboren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wohne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München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geboren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heiße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Kimmich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Ja,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zwei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Kinder.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Mannschaft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	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Ja,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Freundin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Kinder?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Nummer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Welche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Trikotnummer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			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	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spiele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 Bayern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München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621700" y="524622"/>
            <a:ext cx="1445574" cy="191706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4645458" y="558726"/>
            <a:ext cx="1368152" cy="63987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4645458" y="1913204"/>
            <a:ext cx="1479525" cy="1151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4619622" y="1258230"/>
            <a:ext cx="1505361" cy="14330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604032" y="3424410"/>
            <a:ext cx="1463242" cy="1060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4662565" y="4564566"/>
            <a:ext cx="1404709" cy="167274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4662565" y="3439275"/>
            <a:ext cx="1426573" cy="177827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727848" y="5297701"/>
            <a:ext cx="1339426" cy="10404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6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7408" y="116632"/>
            <a:ext cx="4752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 </a:t>
            </a:r>
            <a:r>
              <a:rPr lang="fr-FR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grammatical :</a:t>
            </a:r>
            <a:endParaRPr lang="fr-FR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67408" y="902536"/>
            <a:ext cx="6357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Les phrases interrogatives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67408" y="1668734"/>
            <a:ext cx="6357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a)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globales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343472" y="2281510"/>
            <a:ext cx="878681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répond à ces questions par oui ou non. Elles commencent par un verbe conjugué.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43472" y="3621637"/>
            <a:ext cx="4175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sym typeface="Wingdings 3" panose="05040102010807070707" pitchFamily="18" charset="2"/>
              </a:rPr>
              <a:t>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Spielst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du Tennis?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1775520" y="4205837"/>
            <a:ext cx="12144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ZoneTexte 8"/>
          <p:cNvSpPr txBox="1">
            <a:spLocks noChangeArrowheads="1"/>
          </p:cNvSpPr>
          <p:nvPr/>
        </p:nvSpPr>
        <p:spPr bwMode="auto">
          <a:xfrm>
            <a:off x="2158884" y="4295254"/>
            <a:ext cx="85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V1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304284" y="3739113"/>
            <a:ext cx="785813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304284" y="4096301"/>
            <a:ext cx="847725" cy="276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131371" y="3369225"/>
            <a:ext cx="40306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Ja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,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spiele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Tennis.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167883" y="4088362"/>
            <a:ext cx="5627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Nein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,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ich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spiele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nicht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Tennis.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67408" y="5037133"/>
            <a:ext cx="6357938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questions 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partielles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343472" y="5593035"/>
            <a:ext cx="10452099" cy="1076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Elles commencent par un mot interrogatif et portent sur un élément précis.</a:t>
            </a:r>
          </a:p>
        </p:txBody>
      </p:sp>
      <p:pic>
        <p:nvPicPr>
          <p:cNvPr id="18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0536" y="116632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8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22536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00263" y="503239"/>
            <a:ext cx="34290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sym typeface="Wingdings 3" panose="05040102010807070707" pitchFamily="18" charset="2"/>
              </a:rPr>
              <a:t>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      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wohnst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du?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3225945" y="1071547"/>
            <a:ext cx="1285879" cy="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3547415" y="1115648"/>
            <a:ext cx="642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>
                <a:solidFill>
                  <a:srgbClr val="FF0000"/>
                </a:solidFill>
                <a:latin typeface="+mj-lt"/>
              </a:rPr>
              <a:t>V2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11564" y="1763714"/>
            <a:ext cx="24288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wohnst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du?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843589" y="503239"/>
            <a:ext cx="235743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Ich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wohne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88275" y="503239"/>
            <a:ext cx="25717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in Clermont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45911" y="502896"/>
            <a:ext cx="8572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Wo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611564" y="2348880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heißt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 du?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611564" y="3455756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bist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 du?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611564" y="4032018"/>
            <a:ext cx="3571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machst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gern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611564" y="4606693"/>
            <a:ext cx="357187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bist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 du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geboren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71700" y="1763714"/>
            <a:ext cx="8572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Wo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166939" y="2366342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Wie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71700" y="3455756"/>
            <a:ext cx="1523402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Wie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alt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71699" y="4032018"/>
            <a:ext cx="1739919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Was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171700" y="4606693"/>
            <a:ext cx="150018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Wann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856079" y="1542320"/>
            <a:ext cx="8895566" cy="5081654"/>
          </a:xfrm>
          <a:prstGeom prst="roundRect">
            <a:avLst/>
          </a:prstGeom>
          <a:solidFill>
            <a:srgbClr val="FF0066">
              <a:alpha val="20000"/>
            </a:srgbClr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654425" y="5175603"/>
            <a:ext cx="357187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ist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das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166939" y="5148032"/>
            <a:ext cx="1500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942813" y="1793718"/>
            <a:ext cx="1500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sym typeface="Wingdings 3"/>
              </a:rPr>
              <a:t>(où) </a:t>
            </a:r>
            <a:endParaRPr lang="fr-FR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303862" y="2598065"/>
            <a:ext cx="3286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sym typeface="Wingdings 3"/>
              </a:rPr>
              <a:t>(comment) </a:t>
            </a:r>
            <a:endParaRPr lang="fr-FR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57968" y="4073511"/>
            <a:ext cx="1500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sym typeface="Wingdings 3"/>
              </a:rPr>
              <a:t>(que) </a:t>
            </a:r>
            <a:endParaRPr lang="fr-FR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704527" y="4667570"/>
            <a:ext cx="2034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sym typeface="Wingdings 3"/>
              </a:rPr>
              <a:t>(quand) </a:t>
            </a:r>
            <a:endParaRPr lang="fr-FR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119246" y="5220052"/>
            <a:ext cx="1500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sym typeface="Wingdings 3"/>
              </a:rPr>
              <a:t>(qui) </a:t>
            </a:r>
            <a:endParaRPr lang="fr-FR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162192" y="3484924"/>
            <a:ext cx="3286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sym typeface="Wingdings 3"/>
              </a:rPr>
              <a:t>(quel âge) </a:t>
            </a:r>
            <a:endParaRPr lang="fr-FR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194915" y="2896569"/>
            <a:ext cx="1500187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611564" y="2856857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g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eht’s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5629659" y="2377701"/>
            <a:ext cx="504056" cy="110625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684601" y="5751866"/>
            <a:ext cx="4516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Trikotnummer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 3"/>
              </a:rPr>
              <a:t> hast du?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194915" y="5759218"/>
            <a:ext cx="15968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Welche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946936" y="5792259"/>
            <a:ext cx="26855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sym typeface="Wingdings 3"/>
              </a:rPr>
              <a:t>(</a:t>
            </a:r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  <a:sym typeface="Wingdings 3"/>
              </a:rPr>
              <a:t>quel / quelle) </a:t>
            </a:r>
            <a:endParaRPr lang="fr-FR" sz="32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2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7" grpId="0"/>
      <p:bldP spid="28" grpId="0"/>
      <p:bldP spid="29" grpId="0"/>
      <p:bldP spid="30" grpId="0"/>
      <p:bldP spid="31" grpId="0"/>
      <p:bldP spid="26" grpId="0"/>
      <p:bldP spid="32" grpId="0"/>
      <p:bldP spid="33" grpId="0"/>
      <p:bldP spid="4" grpId="0" animBg="1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atten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1" y="260648"/>
            <a:ext cx="2906688" cy="24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drapeau allemand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284984"/>
            <a:ext cx="1924100" cy="11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drapeau anglais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223792" y="3284984"/>
            <a:ext cx="1978606" cy="115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drapeau franÃ§ais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3284984"/>
            <a:ext cx="1765810" cy="117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638964" y="4725144"/>
            <a:ext cx="133311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Wo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23792" y="4725144"/>
            <a:ext cx="1765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Where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54932" y="4725144"/>
            <a:ext cx="133311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Où 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38964" y="5596632"/>
            <a:ext cx="133311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Wer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39978" y="5595619"/>
            <a:ext cx="133311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Who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40992" y="5573885"/>
            <a:ext cx="1333116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Qui 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89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285293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4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Exercices du livre page 15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772816"/>
            <a:ext cx="5913632" cy="47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285293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6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16632"/>
            <a:ext cx="912030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71464" y="0"/>
            <a:ext cx="9601200" cy="1036850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Stell</a:t>
            </a:r>
            <a:r>
              <a:rPr lang="fr-FR" sz="3600" dirty="0" smtClean="0"/>
              <a:t> Joshua </a:t>
            </a:r>
            <a:r>
              <a:rPr lang="fr-FR" sz="3600" dirty="0" err="1" smtClean="0"/>
              <a:t>Kimmich</a:t>
            </a:r>
            <a:r>
              <a:rPr lang="fr-FR" sz="3600" dirty="0"/>
              <a:t> </a:t>
            </a:r>
            <a:r>
              <a:rPr lang="fr-FR" sz="3600" dirty="0" smtClean="0"/>
              <a:t>vor!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r="8980"/>
          <a:stretch/>
        </p:blipFill>
        <p:spPr>
          <a:xfrm>
            <a:off x="7032104" y="1700808"/>
            <a:ext cx="4955234" cy="49685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-4694" y="2420888"/>
            <a:ext cx="674876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Joshua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Kimmich</a:t>
            </a:r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Geburtsdatum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8.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Geburtsort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Rottweil 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Baden-Württemberg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Trikotnummer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der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Nationalmannschaft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Position: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Mittelfeld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768" y="0"/>
            <a:ext cx="1214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1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3352" y="620688"/>
            <a:ext cx="63579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fr-FR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La forme de politesse :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3353" y="1409894"/>
            <a:ext cx="52565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forme de politesse est la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03912" y="1412389"/>
            <a:ext cx="5149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3</a:t>
            </a:r>
            <a:r>
              <a:rPr lang="fr-FR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ème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 personne du pluriel.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1460" y="2199675"/>
            <a:ext cx="6349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pronom personnel prend alors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56040" y="2199674"/>
            <a:ext cx="51492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u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ne majuscule.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87488" y="3429000"/>
            <a:ext cx="41751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sym typeface="Wingdings 3" panose="05040102010807070707" pitchFamily="18" charset="2"/>
              </a:rPr>
              <a:t>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sym typeface="Wingdings 3" panose="05040102010807070707" pitchFamily="18" charset="2"/>
              </a:rPr>
              <a:t>Wie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sym typeface="Wingdings 3" panose="05040102010807070707" pitchFamily="18" charset="2"/>
              </a:rPr>
              <a:t> </a:t>
            </a:r>
            <a:r>
              <a:rPr lang="fr-F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  <a:sym typeface="Wingdings 3" panose="05040102010807070707" pitchFamily="18" charset="2"/>
              </a:rPr>
              <a:t>alt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 panose="05040102010807070707" pitchFamily="18" charset="2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 panose="05040102010807070707" pitchFamily="18" charset="2"/>
              </a:rPr>
              <a:t>sind</a:t>
            </a:r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 3" panose="05040102010807070707" pitchFamily="18" charset="2"/>
              </a:rPr>
              <a:t> </a:t>
            </a:r>
            <a:r>
              <a:rPr lang="fr-FR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Sie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3"/>
              </a:rPr>
              <a:t>?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36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285293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49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du livre page 15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916832"/>
            <a:ext cx="5921253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04" y="2852936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7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94" y="0"/>
            <a:ext cx="9216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548680"/>
            <a:ext cx="10037832" cy="572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708920"/>
            <a:ext cx="14421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3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66988" y="873288"/>
            <a:ext cx="125717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Wie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viele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Personen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lvl="0"/>
            <a:endParaRPr lang="fr-FR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1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	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2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3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     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4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5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               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	     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sym typeface="Wingdings" panose="05000000000000000000" pitchFamily="2" charset="2"/>
              </a:rPr>
              <a:t></a:t>
            </a:r>
            <a:r>
              <a:rPr lang="de-DE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de-DE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6</a:t>
            </a:r>
          </a:p>
          <a:p>
            <a:pPr lvl="2"/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2"/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lvl="0" indent="0"/>
            <a:endParaRPr lang="de-DE" alt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endParaRPr lang="de-DE" altLang="fr-F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sym typeface="Wingdings" panose="05000000000000000000" pitchFamily="2" charset="2"/>
            </a:endParaRPr>
          </a:p>
          <a:p>
            <a:pPr indent="0"/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………………….</a:t>
            </a:r>
            <a:r>
              <a:rPr lang="en-US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		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fr-FR" alt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	      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  <a:r>
              <a:rPr lang="en-US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     	</a:t>
            </a:r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………………….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Eigennamen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hörst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 (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Vorname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Familienname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Stadt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/ Land …)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/>
            <a:r>
              <a:rPr lang="fr-FR" alt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Wingdings 3" panose="05040102010807070707" pitchFamily="18" charset="2"/>
              </a:rPr>
              <a:t> 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Welche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Wörter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fr-FR" altLang="fr-FR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verstehst</a:t>
            </a:r>
            <a:r>
              <a:rPr kumimoji="0" lang="fr-FR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du?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  <a:endParaRPr kumimoji="0" lang="fr-FR" alt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	.............................................................................................................................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514210" y="121925"/>
            <a:ext cx="3447987" cy="5760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6574" y="148347"/>
            <a:ext cx="3425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Kimmich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kommt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IMMICH KOMM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22163" y="224468"/>
            <a:ext cx="487363" cy="487363"/>
          </a:xfrm>
          <a:prstGeom prst="rect">
            <a:avLst/>
          </a:prstGeom>
        </p:spPr>
      </p:pic>
      <p:pic>
        <p:nvPicPr>
          <p:cNvPr id="1026" name="Picture 2" descr="Serafin Junge  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/>
          <a:stretch/>
        </p:blipFill>
        <p:spPr bwMode="auto">
          <a:xfrm>
            <a:off x="1199456" y="1978625"/>
            <a:ext cx="1485402" cy="1046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0"/>
          <a:stretch/>
        </p:blipFill>
        <p:spPr>
          <a:xfrm>
            <a:off x="5015880" y="1978625"/>
            <a:ext cx="1178816" cy="1086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980295"/>
            <a:ext cx="1046760" cy="109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978625"/>
            <a:ext cx="1086996" cy="106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344" y="0"/>
            <a:ext cx="9913168" cy="1036850"/>
          </a:xfrm>
        </p:spPr>
        <p:txBody>
          <a:bodyPr/>
          <a:lstStyle/>
          <a:p>
            <a:r>
              <a:rPr lang="fr-FR" dirty="0" smtClean="0"/>
              <a:t>Welche </a:t>
            </a:r>
            <a:r>
              <a:rPr lang="fr-FR" dirty="0" err="1" smtClean="0"/>
              <a:t>Fragen</a:t>
            </a:r>
            <a:r>
              <a:rPr lang="fr-FR" dirty="0" smtClean="0"/>
              <a:t> </a:t>
            </a:r>
            <a:r>
              <a:rPr lang="fr-FR" dirty="0" err="1" smtClean="0"/>
              <a:t>wollen</a:t>
            </a:r>
            <a:r>
              <a:rPr lang="fr-FR" dirty="0" smtClean="0"/>
              <a:t> die </a:t>
            </a:r>
            <a:r>
              <a:rPr lang="fr-FR" dirty="0" err="1" smtClean="0"/>
              <a:t>Schüler</a:t>
            </a:r>
            <a:r>
              <a:rPr lang="fr-FR" dirty="0" smtClean="0"/>
              <a:t> </a:t>
            </a:r>
            <a:r>
              <a:rPr lang="fr-FR" dirty="0" err="1" smtClean="0"/>
              <a:t>Kimmich</a:t>
            </a:r>
            <a:r>
              <a:rPr lang="fr-FR" dirty="0" smtClean="0"/>
              <a:t> </a:t>
            </a:r>
            <a:r>
              <a:rPr lang="fr-FR" dirty="0" err="1" smtClean="0"/>
              <a:t>stellen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3" name="KIMMICH KOMM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04512" y="1772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5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Übungsheft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Seite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Pierre\Pictures\Bibliothèque multimédia Microsoft\j0433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708920"/>
            <a:ext cx="14421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352" y="255134"/>
            <a:ext cx="10369152" cy="1036850"/>
          </a:xfrm>
        </p:spPr>
        <p:txBody>
          <a:bodyPr/>
          <a:lstStyle/>
          <a:p>
            <a:r>
              <a:rPr lang="fr-FR" dirty="0" err="1" smtClean="0"/>
              <a:t>Hör</a:t>
            </a:r>
            <a:r>
              <a:rPr lang="fr-FR" dirty="0" smtClean="0"/>
              <a:t> </a:t>
            </a:r>
            <a:r>
              <a:rPr lang="fr-FR" dirty="0" err="1" smtClean="0"/>
              <a:t>dir</a:t>
            </a:r>
            <a:r>
              <a:rPr lang="fr-FR" dirty="0" smtClean="0"/>
              <a:t> den </a:t>
            </a:r>
            <a:r>
              <a:rPr lang="fr-FR" dirty="0" err="1" smtClean="0"/>
              <a:t>Dialog</a:t>
            </a:r>
            <a:r>
              <a:rPr lang="fr-FR" dirty="0" smtClean="0"/>
              <a:t> an. Welche </a:t>
            </a:r>
            <a:r>
              <a:rPr lang="fr-FR" dirty="0" err="1" smtClean="0"/>
              <a:t>Themen</a:t>
            </a:r>
            <a:r>
              <a:rPr lang="fr-FR" dirty="0" smtClean="0"/>
              <a:t> </a:t>
            </a:r>
            <a:r>
              <a:rPr lang="fr-FR" dirty="0" err="1" smtClean="0"/>
              <a:t>interessieren</a:t>
            </a:r>
            <a:r>
              <a:rPr lang="fr-FR" dirty="0" smtClean="0"/>
              <a:t> die </a:t>
            </a:r>
            <a:r>
              <a:rPr lang="fr-FR" dirty="0" err="1" smtClean="0"/>
              <a:t>Schüler</a:t>
            </a:r>
            <a:r>
              <a:rPr lang="fr-FR" dirty="0" smtClean="0"/>
              <a:t>? </a:t>
            </a:r>
            <a:r>
              <a:rPr lang="fr-FR" dirty="0" err="1" smtClean="0"/>
              <a:t>Kreuze</a:t>
            </a:r>
            <a:r>
              <a:rPr lang="fr-FR" dirty="0" smtClean="0"/>
              <a:t> an.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7806" r="10229" b="54139"/>
          <a:stretch/>
        </p:blipFill>
        <p:spPr>
          <a:xfrm>
            <a:off x="1170161" y="2996952"/>
            <a:ext cx="943304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IMMICH KOMM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4512" y="1772816"/>
            <a:ext cx="487363" cy="487363"/>
          </a:xfrm>
          <a:prstGeom prst="rect">
            <a:avLst/>
          </a:prstGeom>
        </p:spPr>
      </p:pic>
      <p:sp>
        <p:nvSpPr>
          <p:cNvPr id="4" name="Plus 3"/>
          <p:cNvSpPr/>
          <p:nvPr/>
        </p:nvSpPr>
        <p:spPr>
          <a:xfrm rot="18512237">
            <a:off x="1535214" y="3873182"/>
            <a:ext cx="576064" cy="5331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Plus 5"/>
          <p:cNvSpPr/>
          <p:nvPr/>
        </p:nvSpPr>
        <p:spPr>
          <a:xfrm rot="18512237">
            <a:off x="1535213" y="3481797"/>
            <a:ext cx="576064" cy="5331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lus 6"/>
          <p:cNvSpPr/>
          <p:nvPr/>
        </p:nvSpPr>
        <p:spPr>
          <a:xfrm rot="18512237">
            <a:off x="1535215" y="4264566"/>
            <a:ext cx="576064" cy="5331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 rot="18512237">
            <a:off x="5835898" y="3337781"/>
            <a:ext cx="576064" cy="5331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lus 8"/>
          <p:cNvSpPr/>
          <p:nvPr/>
        </p:nvSpPr>
        <p:spPr>
          <a:xfrm rot="18512237">
            <a:off x="5864847" y="3725224"/>
            <a:ext cx="576064" cy="53315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3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344" y="0"/>
            <a:ext cx="9913168" cy="1036850"/>
          </a:xfrm>
        </p:spPr>
        <p:txBody>
          <a:bodyPr/>
          <a:lstStyle/>
          <a:p>
            <a:r>
              <a:rPr lang="fr-FR" dirty="0" err="1" smtClean="0"/>
              <a:t>Formuliere</a:t>
            </a:r>
            <a:r>
              <a:rPr lang="fr-FR" dirty="0" smtClean="0"/>
              <a:t> </a:t>
            </a:r>
            <a:r>
              <a:rPr lang="fr-FR" dirty="0" err="1" smtClean="0"/>
              <a:t>jetzt</a:t>
            </a:r>
            <a:r>
              <a:rPr lang="fr-FR" dirty="0" smtClean="0"/>
              <a:t> </a:t>
            </a:r>
            <a:r>
              <a:rPr lang="fr-FR" dirty="0" err="1" smtClean="0"/>
              <a:t>Fragen</a:t>
            </a:r>
            <a:r>
              <a:rPr lang="fr-FR" dirty="0" smtClean="0"/>
              <a:t> an </a:t>
            </a:r>
            <a:r>
              <a:rPr lang="fr-FR" dirty="0" err="1" smtClean="0"/>
              <a:t>Kimmich</a:t>
            </a:r>
            <a:r>
              <a:rPr lang="fr-FR" dirty="0" smtClean="0"/>
              <a:t> in der </a:t>
            </a:r>
            <a:r>
              <a:rPr lang="fr-FR" dirty="0" err="1" smtClean="0"/>
              <a:t>Sie-Form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" name="Picture 4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520" y="116632"/>
            <a:ext cx="114617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412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079776" y="436510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Dialogspiel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Pierre\Pictures\Bibliothèque multimédia Microsoft\j04339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780928"/>
            <a:ext cx="13525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8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4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14">
  <a:themeElements>
    <a:clrScheme name="Vert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4" id="{DA918996-192C-4B0D-89F9-B39B96FFD845}" vid="{72540894-C06D-4DCB-86D6-9018A961705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Thème4</Template>
  <TotalTime>237</TotalTime>
  <Words>342</Words>
  <Application>Microsoft Office PowerPoint</Application>
  <PresentationFormat>Grand écran</PresentationFormat>
  <Paragraphs>119</Paragraphs>
  <Slides>25</Slides>
  <Notes>2</Notes>
  <HiddenSlides>0</HiddenSlides>
  <MMClips>3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6" baseType="lpstr">
      <vt:lpstr>Arial Unicode MS</vt:lpstr>
      <vt:lpstr>Arial</vt:lpstr>
      <vt:lpstr>Book Antiqua</vt:lpstr>
      <vt:lpstr>Bradley Hand ITC</vt:lpstr>
      <vt:lpstr>Calibri</vt:lpstr>
      <vt:lpstr>Californian FB</vt:lpstr>
      <vt:lpstr>Times New Roman</vt:lpstr>
      <vt:lpstr>Wingdings</vt:lpstr>
      <vt:lpstr>Wingdings 3</vt:lpstr>
      <vt:lpstr>Thème4</vt:lpstr>
      <vt:lpstr>Thème14</vt:lpstr>
      <vt:lpstr>KIMMICH KOMMT!</vt:lpstr>
      <vt:lpstr>Stell Joshua Kimmich vor!</vt:lpstr>
      <vt:lpstr>Présentation PowerPoint</vt:lpstr>
      <vt:lpstr>Présentation PowerPoint</vt:lpstr>
      <vt:lpstr>Welche Fragen wollen die Schüler Kimmich stellen?</vt:lpstr>
      <vt:lpstr>Présentation PowerPoint</vt:lpstr>
      <vt:lpstr>Hör dir den Dialog an. Welche Themen interessieren die Schüler? Kreuze an.</vt:lpstr>
      <vt:lpstr>Formuliere jetzt Fragen an Kimmich in der Sie-Form.</vt:lpstr>
      <vt:lpstr>Présentation PowerPoint</vt:lpstr>
      <vt:lpstr>Ein Schüler stellt die Fragen. Ein Schüler spielt Joshua Kimmich.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Exercices du livre page 15</vt:lpstr>
      <vt:lpstr>Présentation PowerPoint</vt:lpstr>
      <vt:lpstr>Présentation PowerPoint</vt:lpstr>
      <vt:lpstr>Présentation PowerPoint</vt:lpstr>
      <vt:lpstr>Présentation PowerPoint</vt:lpstr>
      <vt:lpstr>Exercice du livre page 15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 in Köln ?</dc:title>
  <dc:creator>Myriam</dc:creator>
  <cp:lastModifiedBy>PB</cp:lastModifiedBy>
  <cp:revision>106</cp:revision>
  <dcterms:created xsi:type="dcterms:W3CDTF">2012-03-07T09:42:33Z</dcterms:created>
  <dcterms:modified xsi:type="dcterms:W3CDTF">2021-06-27T09:24:35Z</dcterms:modified>
</cp:coreProperties>
</file>