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7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12188825" cy="6858000"/>
  <p:notesSz cx="6858000" cy="9144000"/>
  <p:custDataLst>
    <p:tags r:id="rId16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E3F"/>
    <a:srgbClr val="FF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 showGuides="1">
      <p:cViewPr varScale="1">
        <p:scale>
          <a:sx n="94" d="100"/>
          <a:sy n="94" d="100"/>
        </p:scale>
        <p:origin x="226" y="139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3C41D4-E5C2-48B8-BFBA-E479B1DB16A9}" type="datetime1">
              <a:rPr lang="fr-FR" smtClean="0"/>
              <a:t>25/06/2021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6E30-EA26-42DB-A0B5-B3C4DF5444BE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1453" y="0"/>
            <a:ext cx="30573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53" y="3581400"/>
            <a:ext cx="5281824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0353" y="1447800"/>
            <a:ext cx="5281824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6074" y="6426202"/>
            <a:ext cx="3758220" cy="126999"/>
          </a:xfrm>
        </p:spPr>
        <p:txBody>
          <a:bodyPr/>
          <a:lstStyle/>
          <a:p>
            <a:fld id="{313E2AC9-486D-4ED5-B118-4DFCD1B1C759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1074" y="6400800"/>
            <a:ext cx="609441" cy="152400"/>
          </a:xfrm>
        </p:spPr>
        <p:txBody>
          <a:bodyPr/>
          <a:lstStyle>
            <a:lvl1pPr algn="r">
              <a:defRPr/>
            </a:lvl1pPr>
          </a:lstStyle>
          <a:p>
            <a:fld id="{E378184F-09AE-4F9B-A741-C283DBEDD479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3957" y="6296248"/>
            <a:ext cx="3760336" cy="152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9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BB84-030C-444D-9643-DB4640D1D408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610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7BED-57EE-49DB-82C8-4F2FFC5A9DFB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39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457201"/>
            <a:ext cx="487553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9BEA-5ED8-4CBA-967B-ABB92A3582B0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753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1619" y="0"/>
            <a:ext cx="3057372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426" y="6426202"/>
            <a:ext cx="3758220" cy="126999"/>
          </a:xfrm>
        </p:spPr>
        <p:txBody>
          <a:bodyPr/>
          <a:lstStyle/>
          <a:p>
            <a:fld id="{79956E09-8667-453C-BCCE-5C39DF28FF66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7088" y="6400800"/>
            <a:ext cx="711015" cy="152400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310" y="6296248"/>
            <a:ext cx="3760336" cy="152400"/>
          </a:xfrm>
        </p:spPr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441" y="1828800"/>
            <a:ext cx="4266089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2" y="3578225"/>
            <a:ext cx="426641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09903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3429000"/>
            <a:ext cx="4164515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457200"/>
            <a:ext cx="4164515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0707" y="457201"/>
            <a:ext cx="3758221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0A09-548B-45D5-86C5-89B221F4D121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51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75238"/>
            <a:ext cx="4773956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675288"/>
            <a:ext cx="4773956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0" y="3429000"/>
            <a:ext cx="4773956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0" y="3840162"/>
            <a:ext cx="4773956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0707" y="457201"/>
            <a:ext cx="3758221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94A-2EC2-4D65-8983-A459FFE297B2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051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04" y="457200"/>
            <a:ext cx="5281824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E09-8667-453C-BCCE-5C39DF28FF66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862072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8387-BDB3-4A1C-B5B8-09CFBF11C426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pic>
        <p:nvPicPr>
          <p:cNvPr id="5" name="Image 5" descr="Grande vague (semi-transparente)" title="Vag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001" y="1676401"/>
            <a:ext cx="3351927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94" y="1676400"/>
            <a:ext cx="626505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3295" y="3552372"/>
            <a:ext cx="2945633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45E-6BAB-49B6-8D1B-867704934F2B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64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295" y="1676400"/>
            <a:ext cx="626099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7001" y="1676400"/>
            <a:ext cx="3351927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3295" y="3552372"/>
            <a:ext cx="2945633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BC39-C39F-4877-B58D-BA3F5D20EEEC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600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1861" y="0"/>
            <a:ext cx="42696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0707" y="457200"/>
            <a:ext cx="3758221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57201"/>
            <a:ext cx="487553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0501" y="6400800"/>
            <a:ext cx="7110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0709" y="6426202"/>
            <a:ext cx="3758220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956E09-8667-453C-BCCE-5C39DF28FF66}" type="datetime1">
              <a:rPr lang="fr-FR" smtClean="0"/>
              <a:pPr/>
              <a:t>25/06/2021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498592" y="6296248"/>
            <a:ext cx="376033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43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460375" y="1556792"/>
            <a:ext cx="8568952" cy="1688976"/>
          </a:xfrm>
        </p:spPr>
        <p:txBody>
          <a:bodyPr rtlCol="0">
            <a:noAutofit/>
          </a:bodyPr>
          <a:lstStyle/>
          <a:p>
            <a:pPr algn="ctr" rtl="0"/>
            <a:r>
              <a:rPr lang="fr-FR" sz="6000" dirty="0" smtClean="0">
                <a:solidFill>
                  <a:srgbClr val="002060"/>
                </a:solidFill>
              </a:rPr>
              <a:t>FUSSBALLKLASSE</a:t>
            </a:r>
            <a:br>
              <a:rPr lang="fr-FR" sz="6000" dirty="0" smtClean="0">
                <a:solidFill>
                  <a:srgbClr val="002060"/>
                </a:solidFill>
              </a:rPr>
            </a:br>
            <a:r>
              <a:rPr lang="fr-FR" sz="6000" dirty="0" smtClean="0">
                <a:solidFill>
                  <a:srgbClr val="002060"/>
                </a:solidFill>
              </a:rPr>
              <a:t>AM PRINZ </a:t>
            </a:r>
            <a:r>
              <a:rPr lang="fr-FR" sz="6000" dirty="0" smtClean="0">
                <a:solidFill>
                  <a:srgbClr val="002060"/>
                </a:solidFill>
              </a:rPr>
              <a:t>EUGEN GYMNASIUM ROTTWEIL</a:t>
            </a:r>
            <a:endParaRPr lang="fr-FR" sz="11500" dirty="0">
              <a:solidFill>
                <a:srgbClr val="002060"/>
              </a:solidFill>
            </a:endParaRPr>
          </a:p>
        </p:txBody>
      </p:sp>
      <p:sp>
        <p:nvSpPr>
          <p:cNvPr id="2" name="AutoShape 2" descr="Unterrichtsmaterial zur Fußball EM | Cornel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Fussball vor To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3501008"/>
            <a:ext cx="6114678" cy="29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257"/>
            <a:ext cx="12188825" cy="63745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16832" y="188640"/>
            <a:ext cx="737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dieses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Dokument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2" y="0"/>
            <a:ext cx="126876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6832" y="188640"/>
            <a:ext cx="737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Welche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Rubriken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haben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257"/>
            <a:ext cx="12188825" cy="63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6832" y="188640"/>
            <a:ext cx="737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Thema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des Textes?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257"/>
            <a:ext cx="12188825" cy="63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6832" y="188640"/>
            <a:ext cx="831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Text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Informationen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Fußballklasse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257"/>
            <a:ext cx="12188825" cy="63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6832" y="188640"/>
            <a:ext cx="9894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Text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Adjektive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 Welche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Eigenschaften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müssen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Schüler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Fußballklasse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haben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257"/>
            <a:ext cx="12188825" cy="63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4" y="2348880"/>
            <a:ext cx="129794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27139" y="386104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(</a:t>
            </a:r>
            <a:r>
              <a:rPr lang="fr-FR" sz="2400" dirty="0" err="1"/>
              <a:t>Ü</a:t>
            </a:r>
            <a:r>
              <a:rPr lang="fr-FR" sz="2400" dirty="0" err="1" smtClean="0"/>
              <a:t>bungsheft</a:t>
            </a:r>
            <a:r>
              <a:rPr lang="fr-FR" sz="2400" dirty="0" smtClean="0"/>
              <a:t> </a:t>
            </a:r>
            <a:r>
              <a:rPr lang="fr-FR" sz="2400" dirty="0" err="1" smtClean="0"/>
              <a:t>Seite</a:t>
            </a:r>
            <a:r>
              <a:rPr lang="fr-FR" sz="2400" dirty="0" smtClean="0"/>
              <a:t> 4)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65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35314" r="11600" b="12723"/>
          <a:stretch/>
        </p:blipFill>
        <p:spPr>
          <a:xfrm rot="21448716">
            <a:off x="2190398" y="-142513"/>
            <a:ext cx="7920880" cy="27395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769944"/>
            <a:ext cx="10082566" cy="431875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133972" y="44624"/>
            <a:ext cx="8208912" cy="2520280"/>
          </a:xfrm>
          <a:prstGeom prst="roundRect">
            <a:avLst/>
          </a:prstGeom>
          <a:noFill/>
          <a:ln w="28575">
            <a:solidFill>
              <a:srgbClr val="BE4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9756" y="188640"/>
            <a:ext cx="989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Du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willst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mitmachen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Schreibe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Mail an den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Sportlehrer</a:t>
            </a:r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3956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3812" y="134076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Guten</a:t>
            </a:r>
            <a:r>
              <a:rPr lang="fr-FR" sz="2400" dirty="0" smtClean="0"/>
              <a:t> Tag,</a:t>
            </a:r>
          </a:p>
          <a:p>
            <a:endParaRPr lang="fr-FR" sz="2400" dirty="0"/>
          </a:p>
          <a:p>
            <a:r>
              <a:rPr lang="fr-FR" sz="2400" dirty="0" err="1" smtClean="0"/>
              <a:t>ich</a:t>
            </a:r>
            <a:r>
              <a:rPr lang="fr-FR" sz="2400" dirty="0" smtClean="0"/>
              <a:t> </a:t>
            </a:r>
            <a:r>
              <a:rPr lang="fr-FR" sz="2400" dirty="0" err="1" smtClean="0"/>
              <a:t>heiße</a:t>
            </a:r>
            <a:r>
              <a:rPr lang="fr-FR" sz="2400" dirty="0" smtClean="0"/>
              <a:t> …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Ich</a:t>
            </a:r>
            <a:r>
              <a:rPr lang="fr-FR" sz="2400" dirty="0" smtClean="0"/>
              <a:t> bin 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348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ème23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3" id="{E5D73018-0634-4582-B4D2-BA038A56551F}" vid="{AF2F4A56-13C2-4D35-B417-E1D6350B642E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Thème23</Template>
  <TotalTime>152</TotalTime>
  <Words>75</Words>
  <Application>Microsoft Office PowerPoint</Application>
  <PresentationFormat>Personnalisé</PresentationFormat>
  <Paragraphs>14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Thème23</vt:lpstr>
      <vt:lpstr>FUSSBALLKLASSE AM PRINZ EUGEN GYMNASIUM ROTTWEIL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AUF DEM SCHIFF</dc:title>
  <dc:creator>PB</dc:creator>
  <cp:lastModifiedBy>PB</cp:lastModifiedBy>
  <cp:revision>15</cp:revision>
  <dcterms:created xsi:type="dcterms:W3CDTF">2019-12-14T08:47:29Z</dcterms:created>
  <dcterms:modified xsi:type="dcterms:W3CDTF">2021-06-25T12:59:06Z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