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08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80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2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67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3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07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32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68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0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69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7E18F2-A19A-4FBB-B73E-8A8BE195933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371BB3-4C05-4F40-8F61-21489DED812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8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214126" y="1820179"/>
            <a:ext cx="99443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STÄRKEN UND SCHWÄCHEN</a:t>
            </a:r>
            <a:endParaRPr lang="fr-FR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6" descr="C:\Users\P\AppData\Local\Microsoft\Windows\Temporary Internet Files\Content.IE5\6FOUM0PE\MC90044132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093" y="2883915"/>
            <a:ext cx="1187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P\AppData\Local\Microsoft\Windows\Temporary Internet Files\Content.IE5\2J5PK29F\MC90044132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172" y="2928175"/>
            <a:ext cx="1187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8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82291" y="2675301"/>
            <a:ext cx="546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 Welche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Adjektive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kennst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du?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60" y="953635"/>
            <a:ext cx="1316037" cy="131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68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7" b="38122"/>
          <a:stretch/>
        </p:blipFill>
        <p:spPr>
          <a:xfrm>
            <a:off x="5860472" y="726274"/>
            <a:ext cx="4940289" cy="292301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61"/>
          <a:stretch/>
        </p:blipFill>
        <p:spPr>
          <a:xfrm>
            <a:off x="945121" y="-987386"/>
            <a:ext cx="4557904" cy="472380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79417" y="264609"/>
            <a:ext cx="6276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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Was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passt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wem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?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Ordne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!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7" t="60940"/>
          <a:stretch/>
        </p:blipFill>
        <p:spPr>
          <a:xfrm>
            <a:off x="3652179" y="3649288"/>
            <a:ext cx="4940289" cy="18451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279370" y="5751815"/>
            <a:ext cx="516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22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7" b="38122"/>
          <a:stretch/>
        </p:blipFill>
        <p:spPr>
          <a:xfrm>
            <a:off x="4737059" y="787829"/>
            <a:ext cx="4940289" cy="292301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61"/>
          <a:stretch/>
        </p:blipFill>
        <p:spPr>
          <a:xfrm>
            <a:off x="198422" y="-779533"/>
            <a:ext cx="4557904" cy="472380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7" t="60940"/>
          <a:stretch/>
        </p:blipFill>
        <p:spPr>
          <a:xfrm>
            <a:off x="3652179" y="3649288"/>
            <a:ext cx="4940289" cy="184513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79417" y="264609"/>
            <a:ext cx="7547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 Welche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Eigenschaften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passen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dir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?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79370" y="5751815"/>
            <a:ext cx="516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bin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9584643" y="2368077"/>
            <a:ext cx="692332" cy="303414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342259" y="2186247"/>
            <a:ext cx="1698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364003" y="3025234"/>
            <a:ext cx="133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364003" y="3944276"/>
            <a:ext cx="2420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manchmal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364003" y="4937868"/>
            <a:ext cx="2581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14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83279" y="2500733"/>
            <a:ext cx="5752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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Beschreibe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jetzt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einen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Schüler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oder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eine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Schülerin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in der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Klasse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!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03813" y="4521531"/>
            <a:ext cx="5162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Er /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…</a:t>
            </a: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Er /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hat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29739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57</Words>
  <Application>Microsoft Office PowerPoint</Application>
  <PresentationFormat>Grand écran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Conseil Départemental de l'oise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BINET</dc:creator>
  <cp:lastModifiedBy>PB</cp:lastModifiedBy>
  <cp:revision>5</cp:revision>
  <dcterms:created xsi:type="dcterms:W3CDTF">2021-06-24T14:24:51Z</dcterms:created>
  <dcterms:modified xsi:type="dcterms:W3CDTF">2021-06-27T09:27:03Z</dcterms:modified>
</cp:coreProperties>
</file>