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</p:sldMasterIdLst>
  <p:sldIdLst>
    <p:sldId id="256" r:id="rId3"/>
    <p:sldId id="272" r:id="rId4"/>
    <p:sldId id="273" r:id="rId5"/>
    <p:sldId id="271" r:id="rId6"/>
    <p:sldId id="276" r:id="rId7"/>
    <p:sldId id="275" r:id="rId8"/>
    <p:sldId id="279" r:id="rId9"/>
    <p:sldId id="274" r:id="rId10"/>
    <p:sldId id="277" r:id="rId11"/>
    <p:sldId id="284" r:id="rId12"/>
    <p:sldId id="280" r:id="rId13"/>
    <p:sldId id="283" r:id="rId14"/>
    <p:sldId id="281" r:id="rId15"/>
    <p:sldId id="282" r:id="rId16"/>
    <p:sldId id="286" r:id="rId17"/>
    <p:sldId id="28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A5"/>
    <a:srgbClr val="ADA590"/>
    <a:srgbClr val="969690"/>
    <a:srgbClr val="E8BE20"/>
    <a:srgbClr val="EC7E2B"/>
    <a:srgbClr val="23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olie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78518" y="836614"/>
            <a:ext cx="9023349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1434" y="3357563"/>
            <a:ext cx="670983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0866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086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8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8510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0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42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23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3/28/2022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2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28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27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13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lie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765176"/>
            <a:ext cx="787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ZU%20TISCH.m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6920" y="1772816"/>
            <a:ext cx="6456783" cy="25603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ZU TISCH!</a:t>
            </a:r>
            <a:endParaRPr lang="de-DE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406" y="-26918"/>
            <a:ext cx="4209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8005" y="1243338"/>
            <a:ext cx="11959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donner un ordre ou un conseil, on peut utiliser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                  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407" y="609502"/>
            <a:ext cx="7573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donner un ordre ou un conseil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28049" y="1252617"/>
            <a:ext cx="249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impératif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406" y="1938602"/>
            <a:ext cx="998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formes de l’impératif à la 2</a:t>
            </a:r>
            <a:r>
              <a:rPr lang="fr-FR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personne du singulier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97821" y="2633866"/>
            <a:ext cx="2938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97821" y="3130826"/>
            <a:ext cx="2938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97821" y="3674377"/>
            <a:ext cx="2938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9510" y="4182553"/>
            <a:ext cx="3818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Deck   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58159" y="5428850"/>
            <a:ext cx="2938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höflich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19861" y="5902209"/>
            <a:ext cx="261380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5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fr-FR" sz="25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19861" y="6271306"/>
            <a:ext cx="4836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Teller!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79521" y="3193232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46403" y="3738158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06741" y="4246031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76460" y="5944776"/>
            <a:ext cx="660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16711" y="6319795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40186" y="2721597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58159" y="4665762"/>
            <a:ext cx="3818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Schlaf  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28680" y="4716046"/>
            <a:ext cx="587566" cy="48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endParaRPr lang="fr-FR" sz="254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13" y="5257577"/>
            <a:ext cx="1668450" cy="13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12803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636912"/>
            <a:ext cx="15142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" y="2276872"/>
            <a:ext cx="12160103" cy="308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4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12803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636912"/>
            <a:ext cx="15142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1"/>
          <a:stretch/>
        </p:blipFill>
        <p:spPr>
          <a:xfrm>
            <a:off x="2207568" y="2204864"/>
            <a:ext cx="806196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365104"/>
            <a:ext cx="4248472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12803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636912"/>
            <a:ext cx="15142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7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720502"/>
            <a:ext cx="1156716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51421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0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4332" y="3618689"/>
            <a:ext cx="412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91" y="2109787"/>
            <a:ext cx="1402808" cy="14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79700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hörst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835843" y="209986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424348" y="2099863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3935760" y="209986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708475" y="209986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19452" y="93135"/>
            <a:ext cx="2990503" cy="576064"/>
          </a:xfrm>
          <a:prstGeom prst="roundRect">
            <a:avLst/>
          </a:prstGeom>
          <a:gradFill flip="none" rotWithShape="1">
            <a:gsLst>
              <a:gs pos="0">
                <a:srgbClr val="C7361F">
                  <a:tint val="66000"/>
                  <a:satMod val="160000"/>
                </a:srgbClr>
              </a:gs>
              <a:gs pos="50000">
                <a:srgbClr val="C7361F">
                  <a:tint val="44500"/>
                  <a:satMod val="160000"/>
                </a:srgbClr>
              </a:gs>
              <a:gs pos="100000">
                <a:srgbClr val="C7361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23392" y="1166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U TIS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6440" y="152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03712" y="475753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manuel numérique)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68" y="2676529"/>
            <a:ext cx="16652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P\AppData\Local\Microsoft\Windows\Temporary Internet Files\Content.IE5\13PCW1NH\MC900432637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121392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700808"/>
            <a:ext cx="9260559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487488" y="188640"/>
            <a:ext cx="9260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Beschreibe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siehst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 …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51421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28800"/>
            <a:ext cx="9026860" cy="50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3352" y="167230"/>
            <a:ext cx="9601200" cy="1036850"/>
          </a:xfrm>
        </p:spPr>
        <p:txBody>
          <a:bodyPr>
            <a:normAutofit/>
          </a:bodyPr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Tisch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630576"/>
            <a:ext cx="319558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23" y="13775"/>
            <a:ext cx="1345624" cy="13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9336" y="1533343"/>
            <a:ext cx="1101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15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15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                                                     Anaïs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5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12803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636912"/>
            <a:ext cx="15142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7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96752"/>
            <a:ext cx="1006094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7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4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14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4" id="{DA918996-192C-4B0D-89F9-B39B96FFD845}" vid="{72540894-C06D-4DCB-86D6-9018A96170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301</TotalTime>
  <Words>148</Words>
  <Application>Microsoft Office PowerPoint</Application>
  <PresentationFormat>Grand écran</PresentationFormat>
  <Paragraphs>58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Book Antiqua</vt:lpstr>
      <vt:lpstr>Lucida Sans Unicode</vt:lpstr>
      <vt:lpstr>Times New Roman</vt:lpstr>
      <vt:lpstr>Wingdings</vt:lpstr>
      <vt:lpstr>Wingdings 3</vt:lpstr>
      <vt:lpstr>Thème4</vt:lpstr>
      <vt:lpstr>Thème14</vt:lpstr>
      <vt:lpstr>ZU TISCH!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Zu Tisch!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in Köln ?</dc:title>
  <dc:creator>Myriam</dc:creator>
  <cp:lastModifiedBy>PB</cp:lastModifiedBy>
  <cp:revision>105</cp:revision>
  <dcterms:created xsi:type="dcterms:W3CDTF">2012-03-07T09:42:33Z</dcterms:created>
  <dcterms:modified xsi:type="dcterms:W3CDTF">2022-03-28T13:05:10Z</dcterms:modified>
</cp:coreProperties>
</file>