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19DD2C-FFCA-442B-8CB7-83C8CA2820B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41774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2CAD88-B4D2-49A5-A157-BEA5BA8C17D0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65271-3254-454D-8817-7A6C0D311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89897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fld id="{A32CAD88-B4D2-49A5-A157-BEA5BA8C17D0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fld id="{52965271-3254-454D-8817-7A6C0D311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378376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2CAD88-B4D2-49A5-A157-BEA5BA8C17D0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65271-3254-454D-8817-7A6C0D311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677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2CAD88-B4D2-49A5-A157-BEA5BA8C17D0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fld id="{52965271-3254-454D-8817-7A6C0D3113B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15592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2CAD88-B4D2-49A5-A157-BEA5BA8C17D0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52965271-3254-454D-8817-7A6C0D3113B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687407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2CAD88-B4D2-49A5-A157-BEA5BA8C17D0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52965271-3254-454D-8817-7A6C0D3113B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21312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2CAD88-B4D2-49A5-A157-BEA5BA8C17D0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65271-3254-454D-8817-7A6C0D311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76255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2CAD88-B4D2-49A5-A157-BEA5BA8C17D0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52965271-3254-454D-8817-7A6C0D311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52631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2CAD88-B4D2-49A5-A157-BEA5BA8C17D0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65271-3254-454D-8817-7A6C0D311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829925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fld id="{A32CAD88-B4D2-49A5-A157-BEA5BA8C17D0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fld id="{52965271-3254-454D-8817-7A6C0D3113B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86247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2CAD88-B4D2-49A5-A157-BEA5BA8C17D0}" type="datetimeFigureOut">
              <a:rPr lang="fr-FR" smtClean="0"/>
              <a:t>26/02/2021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fld id="{52965271-3254-454D-8817-7A6C0D311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94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90871" y="1760764"/>
            <a:ext cx="4514438" cy="1828800"/>
          </a:xfrm>
        </p:spPr>
        <p:txBody>
          <a:bodyPr/>
          <a:lstStyle/>
          <a:p>
            <a:r>
              <a:rPr lang="fr-F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EINKAUFSLISTE</a:t>
            </a:r>
            <a:endParaRPr lang="fr-F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0963">
            <a:off x="1485757" y="721978"/>
            <a:ext cx="4223271" cy="4332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9597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502093" y="3375499"/>
            <a:ext cx="769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Lebensmittel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916" y="4763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0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63485" y="1925577"/>
            <a:ext cx="9478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Schau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Liste an.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Frau Kaufmann?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marielise.gault.free.fr/Etosha/images/carnet%20spirale%2072%20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02" y="2822481"/>
            <a:ext cx="5409519" cy="355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482193" y="3339193"/>
            <a:ext cx="3322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Zitronen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Karotten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Kartoffeln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10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Eier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8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Schnitzel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4558196" y="3804558"/>
            <a:ext cx="1769125" cy="263009"/>
          </a:xfrm>
          <a:custGeom>
            <a:avLst/>
            <a:gdLst>
              <a:gd name="connsiteX0" fmla="*/ 13804 w 1769125"/>
              <a:gd name="connsiteY0" fmla="*/ 0 h 263009"/>
              <a:gd name="connsiteX1" fmla="*/ 5640 w 1769125"/>
              <a:gd name="connsiteY1" fmla="*/ 48985 h 263009"/>
              <a:gd name="connsiteX2" fmla="*/ 193418 w 1769125"/>
              <a:gd name="connsiteY2" fmla="*/ 32657 h 263009"/>
              <a:gd name="connsiteX3" fmla="*/ 258733 w 1769125"/>
              <a:gd name="connsiteY3" fmla="*/ 16328 h 263009"/>
              <a:gd name="connsiteX4" fmla="*/ 479168 w 1769125"/>
              <a:gd name="connsiteY4" fmla="*/ 0 h 263009"/>
              <a:gd name="connsiteX5" fmla="*/ 405690 w 1769125"/>
              <a:gd name="connsiteY5" fmla="*/ 81642 h 263009"/>
              <a:gd name="connsiteX6" fmla="*/ 348540 w 1769125"/>
              <a:gd name="connsiteY6" fmla="*/ 114300 h 263009"/>
              <a:gd name="connsiteX7" fmla="*/ 291390 w 1769125"/>
              <a:gd name="connsiteY7" fmla="*/ 138792 h 263009"/>
              <a:gd name="connsiteX8" fmla="*/ 242404 w 1769125"/>
              <a:gd name="connsiteY8" fmla="*/ 163285 h 263009"/>
              <a:gd name="connsiteX9" fmla="*/ 250568 w 1769125"/>
              <a:gd name="connsiteY9" fmla="*/ 138792 h 263009"/>
              <a:gd name="connsiteX10" fmla="*/ 299554 w 1769125"/>
              <a:gd name="connsiteY10" fmla="*/ 106135 h 263009"/>
              <a:gd name="connsiteX11" fmla="*/ 389361 w 1769125"/>
              <a:gd name="connsiteY11" fmla="*/ 89807 h 263009"/>
              <a:gd name="connsiteX12" fmla="*/ 479168 w 1769125"/>
              <a:gd name="connsiteY12" fmla="*/ 65314 h 263009"/>
              <a:gd name="connsiteX13" fmla="*/ 487333 w 1769125"/>
              <a:gd name="connsiteY13" fmla="*/ 89807 h 263009"/>
              <a:gd name="connsiteX14" fmla="*/ 462840 w 1769125"/>
              <a:gd name="connsiteY14" fmla="*/ 114300 h 263009"/>
              <a:gd name="connsiteX15" fmla="*/ 446511 w 1769125"/>
              <a:gd name="connsiteY15" fmla="*/ 138792 h 263009"/>
              <a:gd name="connsiteX16" fmla="*/ 422018 w 1769125"/>
              <a:gd name="connsiteY16" fmla="*/ 171450 h 263009"/>
              <a:gd name="connsiteX17" fmla="*/ 397525 w 1769125"/>
              <a:gd name="connsiteY17" fmla="*/ 195942 h 263009"/>
              <a:gd name="connsiteX18" fmla="*/ 422018 w 1769125"/>
              <a:gd name="connsiteY18" fmla="*/ 212271 h 263009"/>
              <a:gd name="connsiteX19" fmla="*/ 454675 w 1769125"/>
              <a:gd name="connsiteY19" fmla="*/ 204107 h 263009"/>
              <a:gd name="connsiteX20" fmla="*/ 536318 w 1769125"/>
              <a:gd name="connsiteY20" fmla="*/ 155121 h 263009"/>
              <a:gd name="connsiteX21" fmla="*/ 634290 w 1769125"/>
              <a:gd name="connsiteY21" fmla="*/ 114300 h 263009"/>
              <a:gd name="connsiteX22" fmla="*/ 666947 w 1769125"/>
              <a:gd name="connsiteY22" fmla="*/ 97971 h 263009"/>
              <a:gd name="connsiteX23" fmla="*/ 699604 w 1769125"/>
              <a:gd name="connsiteY23" fmla="*/ 89807 h 263009"/>
              <a:gd name="connsiteX24" fmla="*/ 724097 w 1769125"/>
              <a:gd name="connsiteY24" fmla="*/ 81642 h 263009"/>
              <a:gd name="connsiteX25" fmla="*/ 691440 w 1769125"/>
              <a:gd name="connsiteY25" fmla="*/ 187778 h 263009"/>
              <a:gd name="connsiteX26" fmla="*/ 683275 w 1769125"/>
              <a:gd name="connsiteY26" fmla="*/ 212271 h 263009"/>
              <a:gd name="connsiteX27" fmla="*/ 650618 w 1769125"/>
              <a:gd name="connsiteY27" fmla="*/ 261257 h 263009"/>
              <a:gd name="connsiteX28" fmla="*/ 699604 w 1769125"/>
              <a:gd name="connsiteY28" fmla="*/ 220435 h 263009"/>
              <a:gd name="connsiteX29" fmla="*/ 715933 w 1769125"/>
              <a:gd name="connsiteY29" fmla="*/ 195942 h 263009"/>
              <a:gd name="connsiteX30" fmla="*/ 781247 w 1769125"/>
              <a:gd name="connsiteY30" fmla="*/ 163285 h 263009"/>
              <a:gd name="connsiteX31" fmla="*/ 879218 w 1769125"/>
              <a:gd name="connsiteY31" fmla="*/ 106135 h 263009"/>
              <a:gd name="connsiteX32" fmla="*/ 903711 w 1769125"/>
              <a:gd name="connsiteY32" fmla="*/ 97971 h 263009"/>
              <a:gd name="connsiteX33" fmla="*/ 887383 w 1769125"/>
              <a:gd name="connsiteY33" fmla="*/ 122464 h 263009"/>
              <a:gd name="connsiteX34" fmla="*/ 862890 w 1769125"/>
              <a:gd name="connsiteY34" fmla="*/ 155121 h 263009"/>
              <a:gd name="connsiteX35" fmla="*/ 854725 w 1769125"/>
              <a:gd name="connsiteY35" fmla="*/ 179614 h 263009"/>
              <a:gd name="connsiteX36" fmla="*/ 903711 w 1769125"/>
              <a:gd name="connsiteY36" fmla="*/ 171450 h 263009"/>
              <a:gd name="connsiteX37" fmla="*/ 993518 w 1769125"/>
              <a:gd name="connsiteY37" fmla="*/ 114300 h 263009"/>
              <a:gd name="connsiteX38" fmla="*/ 1083325 w 1769125"/>
              <a:gd name="connsiteY38" fmla="*/ 73478 h 263009"/>
              <a:gd name="connsiteX39" fmla="*/ 1189461 w 1769125"/>
              <a:gd name="connsiteY39" fmla="*/ 48985 h 263009"/>
              <a:gd name="connsiteX40" fmla="*/ 1303761 w 1769125"/>
              <a:gd name="connsiteY40" fmla="*/ 40821 h 263009"/>
              <a:gd name="connsiteX41" fmla="*/ 1344583 w 1769125"/>
              <a:gd name="connsiteY41" fmla="*/ 24492 h 263009"/>
              <a:gd name="connsiteX42" fmla="*/ 1352747 w 1769125"/>
              <a:gd name="connsiteY42" fmla="*/ 57150 h 263009"/>
              <a:gd name="connsiteX43" fmla="*/ 1328254 w 1769125"/>
              <a:gd name="connsiteY43" fmla="*/ 65314 h 263009"/>
              <a:gd name="connsiteX44" fmla="*/ 1271104 w 1769125"/>
              <a:gd name="connsiteY44" fmla="*/ 122464 h 263009"/>
              <a:gd name="connsiteX45" fmla="*/ 1222118 w 1769125"/>
              <a:gd name="connsiteY45" fmla="*/ 163285 h 263009"/>
              <a:gd name="connsiteX46" fmla="*/ 1197625 w 1769125"/>
              <a:gd name="connsiteY46" fmla="*/ 187778 h 263009"/>
              <a:gd name="connsiteX47" fmla="*/ 1213954 w 1769125"/>
              <a:gd name="connsiteY47" fmla="*/ 163285 h 263009"/>
              <a:gd name="connsiteX48" fmla="*/ 1254775 w 1769125"/>
              <a:gd name="connsiteY48" fmla="*/ 138792 h 263009"/>
              <a:gd name="connsiteX49" fmla="*/ 1279268 w 1769125"/>
              <a:gd name="connsiteY49" fmla="*/ 114300 h 263009"/>
              <a:gd name="connsiteX50" fmla="*/ 1311925 w 1769125"/>
              <a:gd name="connsiteY50" fmla="*/ 97971 h 263009"/>
              <a:gd name="connsiteX51" fmla="*/ 1360911 w 1769125"/>
              <a:gd name="connsiteY51" fmla="*/ 81642 h 263009"/>
              <a:gd name="connsiteX52" fmla="*/ 1352747 w 1769125"/>
              <a:gd name="connsiteY52" fmla="*/ 106135 h 263009"/>
              <a:gd name="connsiteX53" fmla="*/ 1360911 w 1769125"/>
              <a:gd name="connsiteY53" fmla="*/ 122464 h 263009"/>
              <a:gd name="connsiteX54" fmla="*/ 1418061 w 1769125"/>
              <a:gd name="connsiteY54" fmla="*/ 65314 h 263009"/>
              <a:gd name="connsiteX55" fmla="*/ 1450718 w 1769125"/>
              <a:gd name="connsiteY55" fmla="*/ 32657 h 263009"/>
              <a:gd name="connsiteX56" fmla="*/ 1499704 w 1769125"/>
              <a:gd name="connsiteY56" fmla="*/ 16328 h 263009"/>
              <a:gd name="connsiteX57" fmla="*/ 1524197 w 1769125"/>
              <a:gd name="connsiteY57" fmla="*/ 8164 h 263009"/>
              <a:gd name="connsiteX58" fmla="*/ 1516033 w 1769125"/>
              <a:gd name="connsiteY58" fmla="*/ 32657 h 263009"/>
              <a:gd name="connsiteX59" fmla="*/ 1507868 w 1769125"/>
              <a:gd name="connsiteY59" fmla="*/ 65314 h 263009"/>
              <a:gd name="connsiteX60" fmla="*/ 1483375 w 1769125"/>
              <a:gd name="connsiteY60" fmla="*/ 106135 h 263009"/>
              <a:gd name="connsiteX61" fmla="*/ 1467047 w 1769125"/>
              <a:gd name="connsiteY61" fmla="*/ 163285 h 263009"/>
              <a:gd name="connsiteX62" fmla="*/ 1442554 w 1769125"/>
              <a:gd name="connsiteY62" fmla="*/ 187778 h 263009"/>
              <a:gd name="connsiteX63" fmla="*/ 1475211 w 1769125"/>
              <a:gd name="connsiteY63" fmla="*/ 179614 h 263009"/>
              <a:gd name="connsiteX64" fmla="*/ 1548690 w 1769125"/>
              <a:gd name="connsiteY64" fmla="*/ 130628 h 263009"/>
              <a:gd name="connsiteX65" fmla="*/ 1581347 w 1769125"/>
              <a:gd name="connsiteY65" fmla="*/ 122464 h 263009"/>
              <a:gd name="connsiteX66" fmla="*/ 1654825 w 1769125"/>
              <a:gd name="connsiteY66" fmla="*/ 97971 h 263009"/>
              <a:gd name="connsiteX67" fmla="*/ 1671154 w 1769125"/>
              <a:gd name="connsiteY67" fmla="*/ 122464 h 263009"/>
              <a:gd name="connsiteX68" fmla="*/ 1614004 w 1769125"/>
              <a:gd name="connsiteY68" fmla="*/ 195942 h 263009"/>
              <a:gd name="connsiteX69" fmla="*/ 1597675 w 1769125"/>
              <a:gd name="connsiteY69" fmla="*/ 220435 h 263009"/>
              <a:gd name="connsiteX70" fmla="*/ 1622168 w 1769125"/>
              <a:gd name="connsiteY70" fmla="*/ 212271 h 263009"/>
              <a:gd name="connsiteX71" fmla="*/ 1654825 w 1769125"/>
              <a:gd name="connsiteY71" fmla="*/ 195942 h 263009"/>
              <a:gd name="connsiteX72" fmla="*/ 1728304 w 1769125"/>
              <a:gd name="connsiteY72" fmla="*/ 171450 h 263009"/>
              <a:gd name="connsiteX73" fmla="*/ 1769125 w 1769125"/>
              <a:gd name="connsiteY73" fmla="*/ 163285 h 2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769125" h="263009">
                <a:moveTo>
                  <a:pt x="13804" y="0"/>
                </a:moveTo>
                <a:cubicBezTo>
                  <a:pt x="11083" y="16328"/>
                  <a:pt x="-9810" y="43043"/>
                  <a:pt x="5640" y="48985"/>
                </a:cubicBezTo>
                <a:cubicBezTo>
                  <a:pt x="16757" y="53261"/>
                  <a:pt x="164405" y="35881"/>
                  <a:pt x="193418" y="32657"/>
                </a:cubicBezTo>
                <a:cubicBezTo>
                  <a:pt x="215190" y="27214"/>
                  <a:pt x="236389" y="18423"/>
                  <a:pt x="258733" y="16328"/>
                </a:cubicBezTo>
                <a:cubicBezTo>
                  <a:pt x="507743" y="-7017"/>
                  <a:pt x="386804" y="30787"/>
                  <a:pt x="479168" y="0"/>
                </a:cubicBezTo>
                <a:cubicBezTo>
                  <a:pt x="457232" y="32904"/>
                  <a:pt x="444143" y="56006"/>
                  <a:pt x="405690" y="81642"/>
                </a:cubicBezTo>
                <a:cubicBezTo>
                  <a:pt x="346027" y="121418"/>
                  <a:pt x="421035" y="72874"/>
                  <a:pt x="348540" y="114300"/>
                </a:cubicBezTo>
                <a:cubicBezTo>
                  <a:pt x="304690" y="139357"/>
                  <a:pt x="345025" y="125384"/>
                  <a:pt x="291390" y="138792"/>
                </a:cubicBezTo>
                <a:cubicBezTo>
                  <a:pt x="290568" y="139340"/>
                  <a:pt x="249165" y="170046"/>
                  <a:pt x="242404" y="163285"/>
                </a:cubicBezTo>
                <a:cubicBezTo>
                  <a:pt x="236319" y="157200"/>
                  <a:pt x="244483" y="144877"/>
                  <a:pt x="250568" y="138792"/>
                </a:cubicBezTo>
                <a:cubicBezTo>
                  <a:pt x="264445" y="124915"/>
                  <a:pt x="280127" y="108910"/>
                  <a:pt x="299554" y="106135"/>
                </a:cubicBezTo>
                <a:cubicBezTo>
                  <a:pt x="367812" y="96384"/>
                  <a:pt x="338035" y="102638"/>
                  <a:pt x="389361" y="89807"/>
                </a:cubicBezTo>
                <a:cubicBezTo>
                  <a:pt x="418999" y="70048"/>
                  <a:pt x="433434" y="55151"/>
                  <a:pt x="479168" y="65314"/>
                </a:cubicBezTo>
                <a:cubicBezTo>
                  <a:pt x="487569" y="67181"/>
                  <a:pt x="484611" y="81643"/>
                  <a:pt x="487333" y="89807"/>
                </a:cubicBezTo>
                <a:cubicBezTo>
                  <a:pt x="479169" y="97971"/>
                  <a:pt x="470232" y="105430"/>
                  <a:pt x="462840" y="114300"/>
                </a:cubicBezTo>
                <a:cubicBezTo>
                  <a:pt x="456558" y="121838"/>
                  <a:pt x="452214" y="130808"/>
                  <a:pt x="446511" y="138792"/>
                </a:cubicBezTo>
                <a:cubicBezTo>
                  <a:pt x="438602" y="149865"/>
                  <a:pt x="430874" y="161119"/>
                  <a:pt x="422018" y="171450"/>
                </a:cubicBezTo>
                <a:cubicBezTo>
                  <a:pt x="414504" y="180216"/>
                  <a:pt x="405689" y="187778"/>
                  <a:pt x="397525" y="195942"/>
                </a:cubicBezTo>
                <a:cubicBezTo>
                  <a:pt x="405689" y="201385"/>
                  <a:pt x="412304" y="210883"/>
                  <a:pt x="422018" y="212271"/>
                </a:cubicBezTo>
                <a:cubicBezTo>
                  <a:pt x="433126" y="213858"/>
                  <a:pt x="444030" y="207655"/>
                  <a:pt x="454675" y="204107"/>
                </a:cubicBezTo>
                <a:cubicBezTo>
                  <a:pt x="526976" y="180007"/>
                  <a:pt x="465862" y="198478"/>
                  <a:pt x="536318" y="155121"/>
                </a:cubicBezTo>
                <a:cubicBezTo>
                  <a:pt x="587874" y="123395"/>
                  <a:pt x="588987" y="125625"/>
                  <a:pt x="634290" y="114300"/>
                </a:cubicBezTo>
                <a:cubicBezTo>
                  <a:pt x="645176" y="108857"/>
                  <a:pt x="655551" y="102244"/>
                  <a:pt x="666947" y="97971"/>
                </a:cubicBezTo>
                <a:cubicBezTo>
                  <a:pt x="677453" y="94031"/>
                  <a:pt x="688815" y="92890"/>
                  <a:pt x="699604" y="89807"/>
                </a:cubicBezTo>
                <a:cubicBezTo>
                  <a:pt x="707879" y="87443"/>
                  <a:pt x="715933" y="84364"/>
                  <a:pt x="724097" y="81642"/>
                </a:cubicBezTo>
                <a:cubicBezTo>
                  <a:pt x="690891" y="247670"/>
                  <a:pt x="728449" y="113760"/>
                  <a:pt x="691440" y="187778"/>
                </a:cubicBezTo>
                <a:cubicBezTo>
                  <a:pt x="687591" y="195475"/>
                  <a:pt x="687454" y="204748"/>
                  <a:pt x="683275" y="212271"/>
                </a:cubicBezTo>
                <a:cubicBezTo>
                  <a:pt x="673744" y="229426"/>
                  <a:pt x="634289" y="272143"/>
                  <a:pt x="650618" y="261257"/>
                </a:cubicBezTo>
                <a:cubicBezTo>
                  <a:pt x="674701" y="245201"/>
                  <a:pt x="679959" y="244008"/>
                  <a:pt x="699604" y="220435"/>
                </a:cubicBezTo>
                <a:cubicBezTo>
                  <a:pt x="705886" y="212897"/>
                  <a:pt x="707894" y="201569"/>
                  <a:pt x="715933" y="195942"/>
                </a:cubicBezTo>
                <a:cubicBezTo>
                  <a:pt x="735874" y="181983"/>
                  <a:pt x="760994" y="176787"/>
                  <a:pt x="781247" y="163285"/>
                </a:cubicBezTo>
                <a:cubicBezTo>
                  <a:pt x="827538" y="132425"/>
                  <a:pt x="829318" y="128313"/>
                  <a:pt x="879218" y="106135"/>
                </a:cubicBezTo>
                <a:cubicBezTo>
                  <a:pt x="887082" y="102640"/>
                  <a:pt x="895547" y="100692"/>
                  <a:pt x="903711" y="97971"/>
                </a:cubicBezTo>
                <a:cubicBezTo>
                  <a:pt x="898268" y="106135"/>
                  <a:pt x="893086" y="114479"/>
                  <a:pt x="887383" y="122464"/>
                </a:cubicBezTo>
                <a:cubicBezTo>
                  <a:pt x="879474" y="133537"/>
                  <a:pt x="869641" y="143307"/>
                  <a:pt x="862890" y="155121"/>
                </a:cubicBezTo>
                <a:cubicBezTo>
                  <a:pt x="858620" y="162593"/>
                  <a:pt x="846735" y="176418"/>
                  <a:pt x="854725" y="179614"/>
                </a:cubicBezTo>
                <a:cubicBezTo>
                  <a:pt x="870095" y="185762"/>
                  <a:pt x="887382" y="174171"/>
                  <a:pt x="903711" y="171450"/>
                </a:cubicBezTo>
                <a:cubicBezTo>
                  <a:pt x="967444" y="107717"/>
                  <a:pt x="916670" y="146320"/>
                  <a:pt x="993518" y="114300"/>
                </a:cubicBezTo>
                <a:cubicBezTo>
                  <a:pt x="1060123" y="86548"/>
                  <a:pt x="1021932" y="93942"/>
                  <a:pt x="1083325" y="73478"/>
                </a:cubicBezTo>
                <a:cubicBezTo>
                  <a:pt x="1118039" y="61907"/>
                  <a:pt x="1152977" y="52633"/>
                  <a:pt x="1189461" y="48985"/>
                </a:cubicBezTo>
                <a:cubicBezTo>
                  <a:pt x="1227468" y="45184"/>
                  <a:pt x="1265661" y="43542"/>
                  <a:pt x="1303761" y="40821"/>
                </a:cubicBezTo>
                <a:cubicBezTo>
                  <a:pt x="1317368" y="35378"/>
                  <a:pt x="1330041" y="26310"/>
                  <a:pt x="1344583" y="24492"/>
                </a:cubicBezTo>
                <a:cubicBezTo>
                  <a:pt x="1382142" y="19797"/>
                  <a:pt x="1369563" y="43697"/>
                  <a:pt x="1352747" y="57150"/>
                </a:cubicBezTo>
                <a:cubicBezTo>
                  <a:pt x="1346027" y="62526"/>
                  <a:pt x="1336418" y="62593"/>
                  <a:pt x="1328254" y="65314"/>
                </a:cubicBezTo>
                <a:cubicBezTo>
                  <a:pt x="1262939" y="152399"/>
                  <a:pt x="1347304" y="46264"/>
                  <a:pt x="1271104" y="122464"/>
                </a:cubicBezTo>
                <a:cubicBezTo>
                  <a:pt x="1226620" y="166948"/>
                  <a:pt x="1268898" y="147692"/>
                  <a:pt x="1222118" y="163285"/>
                </a:cubicBezTo>
                <a:cubicBezTo>
                  <a:pt x="1213954" y="171449"/>
                  <a:pt x="1209171" y="187778"/>
                  <a:pt x="1197625" y="187778"/>
                </a:cubicBezTo>
                <a:cubicBezTo>
                  <a:pt x="1187813" y="187778"/>
                  <a:pt x="1206504" y="169671"/>
                  <a:pt x="1213954" y="163285"/>
                </a:cubicBezTo>
                <a:cubicBezTo>
                  <a:pt x="1226002" y="152958"/>
                  <a:pt x="1242080" y="148313"/>
                  <a:pt x="1254775" y="138792"/>
                </a:cubicBezTo>
                <a:cubicBezTo>
                  <a:pt x="1264012" y="131865"/>
                  <a:pt x="1269873" y="121011"/>
                  <a:pt x="1279268" y="114300"/>
                </a:cubicBezTo>
                <a:cubicBezTo>
                  <a:pt x="1289172" y="107226"/>
                  <a:pt x="1300625" y="102491"/>
                  <a:pt x="1311925" y="97971"/>
                </a:cubicBezTo>
                <a:cubicBezTo>
                  <a:pt x="1327906" y="91579"/>
                  <a:pt x="1360911" y="81642"/>
                  <a:pt x="1360911" y="81642"/>
                </a:cubicBezTo>
                <a:cubicBezTo>
                  <a:pt x="1358190" y="89806"/>
                  <a:pt x="1356596" y="98438"/>
                  <a:pt x="1352747" y="106135"/>
                </a:cubicBezTo>
                <a:cubicBezTo>
                  <a:pt x="1337975" y="135678"/>
                  <a:pt x="1321556" y="135582"/>
                  <a:pt x="1360911" y="122464"/>
                </a:cubicBezTo>
                <a:lnTo>
                  <a:pt x="1418061" y="65314"/>
                </a:lnTo>
                <a:cubicBezTo>
                  <a:pt x="1428947" y="54428"/>
                  <a:pt x="1436113" y="37525"/>
                  <a:pt x="1450718" y="32657"/>
                </a:cubicBezTo>
                <a:lnTo>
                  <a:pt x="1499704" y="16328"/>
                </a:lnTo>
                <a:lnTo>
                  <a:pt x="1524197" y="8164"/>
                </a:lnTo>
                <a:cubicBezTo>
                  <a:pt x="1521476" y="16328"/>
                  <a:pt x="1518397" y="24382"/>
                  <a:pt x="1516033" y="32657"/>
                </a:cubicBezTo>
                <a:cubicBezTo>
                  <a:pt x="1512950" y="43446"/>
                  <a:pt x="1512425" y="55060"/>
                  <a:pt x="1507868" y="65314"/>
                </a:cubicBezTo>
                <a:cubicBezTo>
                  <a:pt x="1501423" y="79815"/>
                  <a:pt x="1491539" y="92528"/>
                  <a:pt x="1483375" y="106135"/>
                </a:cubicBezTo>
                <a:cubicBezTo>
                  <a:pt x="1482286" y="110489"/>
                  <a:pt x="1471732" y="156258"/>
                  <a:pt x="1467047" y="163285"/>
                </a:cubicBezTo>
                <a:cubicBezTo>
                  <a:pt x="1460642" y="172892"/>
                  <a:pt x="1437391" y="177451"/>
                  <a:pt x="1442554" y="187778"/>
                </a:cubicBezTo>
                <a:cubicBezTo>
                  <a:pt x="1447572" y="197814"/>
                  <a:pt x="1464325" y="182335"/>
                  <a:pt x="1475211" y="179614"/>
                </a:cubicBezTo>
                <a:cubicBezTo>
                  <a:pt x="1505218" y="155609"/>
                  <a:pt x="1514638" y="143398"/>
                  <a:pt x="1548690" y="130628"/>
                </a:cubicBezTo>
                <a:cubicBezTo>
                  <a:pt x="1559196" y="126688"/>
                  <a:pt x="1570461" y="125185"/>
                  <a:pt x="1581347" y="122464"/>
                </a:cubicBezTo>
                <a:cubicBezTo>
                  <a:pt x="1597813" y="114231"/>
                  <a:pt x="1634681" y="92216"/>
                  <a:pt x="1654825" y="97971"/>
                </a:cubicBezTo>
                <a:cubicBezTo>
                  <a:pt x="1664260" y="100667"/>
                  <a:pt x="1665711" y="114300"/>
                  <a:pt x="1671154" y="122464"/>
                </a:cubicBezTo>
                <a:cubicBezTo>
                  <a:pt x="1648847" y="189386"/>
                  <a:pt x="1687430" y="85805"/>
                  <a:pt x="1614004" y="195942"/>
                </a:cubicBezTo>
                <a:cubicBezTo>
                  <a:pt x="1608561" y="204106"/>
                  <a:pt x="1593287" y="211658"/>
                  <a:pt x="1597675" y="220435"/>
                </a:cubicBezTo>
                <a:cubicBezTo>
                  <a:pt x="1601523" y="228132"/>
                  <a:pt x="1614258" y="215661"/>
                  <a:pt x="1622168" y="212271"/>
                </a:cubicBezTo>
                <a:cubicBezTo>
                  <a:pt x="1633355" y="207477"/>
                  <a:pt x="1643703" y="200885"/>
                  <a:pt x="1654825" y="195942"/>
                </a:cubicBezTo>
                <a:cubicBezTo>
                  <a:pt x="1705494" y="173423"/>
                  <a:pt x="1681866" y="184718"/>
                  <a:pt x="1728304" y="171450"/>
                </a:cubicBezTo>
                <a:cubicBezTo>
                  <a:pt x="1762905" y="161564"/>
                  <a:pt x="1741064" y="163285"/>
                  <a:pt x="1769125" y="16328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44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057650" y="4343401"/>
            <a:ext cx="3747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53)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38" y="2767558"/>
            <a:ext cx="1357295" cy="13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3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INKAUFSLIS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75968" y="260433"/>
            <a:ext cx="487363" cy="4873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"/>
          <a:stretch/>
        </p:blipFill>
        <p:spPr>
          <a:xfrm>
            <a:off x="512172" y="2555421"/>
            <a:ext cx="11330940" cy="24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85750" y="1925577"/>
            <a:ext cx="9478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 Kaufmann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marielise.gault.free.fr/Etosha/images/carnet%20spirale%2072%20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09" y="1654988"/>
            <a:ext cx="5409519" cy="355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229350" y="1812471"/>
            <a:ext cx="3322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Zitronen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Kartoffeln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10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Eier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8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Schnitzel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pic>
        <p:nvPicPr>
          <p:cNvPr id="8" name="Picture 2" descr="http://marielise.gault.free.fr/Etosha/images/carnet%20spirale%2072%20dp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1" b="38289"/>
          <a:stretch/>
        </p:blipFill>
        <p:spPr bwMode="auto">
          <a:xfrm>
            <a:off x="5122408" y="4831229"/>
            <a:ext cx="5409519" cy="185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74613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76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à coins arrondis 29"/>
          <p:cNvSpPr/>
          <p:nvPr/>
        </p:nvSpPr>
        <p:spPr>
          <a:xfrm>
            <a:off x="8577591" y="2813088"/>
            <a:ext cx="3477986" cy="3877088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350" y="228600"/>
            <a:ext cx="10871200" cy="990600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grammatical :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55721" y="450894"/>
            <a:ext cx="713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pluriel des noms communs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614" y="1504297"/>
            <a:ext cx="11519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terminaisons des noms communs </a:t>
            </a:r>
            <a:r>
              <a:rPr lang="fr-F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pluriel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sont très diversifiées.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44691" y="1987797"/>
            <a:ext cx="9746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L’article défini pluriel commun aux 3 genres est           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28978" y="1978125"/>
            <a:ext cx="87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</a:t>
            </a:r>
            <a:endParaRPr lang="fr-F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03513" y="3357685"/>
            <a:ext cx="272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Stuhl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¨-e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èche droite à entaille 9"/>
          <p:cNvSpPr/>
          <p:nvPr/>
        </p:nvSpPr>
        <p:spPr>
          <a:xfrm>
            <a:off x="4121006" y="3454126"/>
            <a:ext cx="1240971" cy="4502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501843" y="3357684"/>
            <a:ext cx="272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22343" y="4459245"/>
            <a:ext cx="272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èche droite à entaille 12"/>
          <p:cNvSpPr/>
          <p:nvPr/>
        </p:nvSpPr>
        <p:spPr>
          <a:xfrm>
            <a:off x="4121006" y="4022769"/>
            <a:ext cx="1240971" cy="4502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501842" y="4462016"/>
            <a:ext cx="272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06285" y="5504459"/>
            <a:ext cx="288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 Tomate (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èche droite à entaille 15"/>
          <p:cNvSpPr/>
          <p:nvPr/>
        </p:nvSpPr>
        <p:spPr>
          <a:xfrm>
            <a:off x="4133153" y="4592732"/>
            <a:ext cx="1240971" cy="4502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480241" y="5504459"/>
            <a:ext cx="272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Tomate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22343" y="3918269"/>
            <a:ext cx="306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Bruder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¨-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480242" y="3904357"/>
            <a:ext cx="272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03076" y="4963484"/>
            <a:ext cx="299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Regal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lèche droite à entaille 20"/>
          <p:cNvSpPr/>
          <p:nvPr/>
        </p:nvSpPr>
        <p:spPr>
          <a:xfrm>
            <a:off x="4139777" y="5108461"/>
            <a:ext cx="1240971" cy="4502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480242" y="4973917"/>
            <a:ext cx="272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Regal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lèche droite à entaille 22"/>
          <p:cNvSpPr/>
          <p:nvPr/>
        </p:nvSpPr>
        <p:spPr>
          <a:xfrm>
            <a:off x="4149210" y="5641657"/>
            <a:ext cx="1240971" cy="4502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103805" y="2760417"/>
            <a:ext cx="2199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SINGULIER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552480" y="2757755"/>
            <a:ext cx="181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PLURIEL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22342" y="6074126"/>
            <a:ext cx="3306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Wanduhr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505258" y="6074125"/>
            <a:ext cx="3272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Wanduhr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lèche droite à entaille 27"/>
          <p:cNvSpPr/>
          <p:nvPr/>
        </p:nvSpPr>
        <p:spPr>
          <a:xfrm>
            <a:off x="4174227" y="6211323"/>
            <a:ext cx="1240971" cy="4502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344" y="2943450"/>
            <a:ext cx="1523627" cy="152362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8350991" y="4473407"/>
            <a:ext cx="39311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faut donc apprendre les formes du pluriel par cœur !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964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/>
      <p:bldP spid="5" grpId="0"/>
      <p:bldP spid="6" grpId="0"/>
      <p:bldP spid="7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/>
      <p:bldP spid="25" grpId="0"/>
      <p:bldP spid="26" grpId="0"/>
      <p:bldP spid="27" grpId="0"/>
      <p:bldP spid="28" grpId="0" animBg="1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20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20" id="{24BF52D0-8A1D-4E60-8E33-938DEA1DF3A3}" vid="{D7961B6F-26F0-499B-837A-ED742CD24D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Thème20</Template>
  <TotalTime>54</TotalTime>
  <Words>122</Words>
  <Application>Microsoft Office PowerPoint</Application>
  <PresentationFormat>Grand écran</PresentationFormat>
  <Paragraphs>34</Paragraphs>
  <Slides>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Calibri</vt:lpstr>
      <vt:lpstr>Cambria</vt:lpstr>
      <vt:lpstr>Lucida Handwriting</vt:lpstr>
      <vt:lpstr>Wingdings</vt:lpstr>
      <vt:lpstr>Wingdings 2</vt:lpstr>
      <vt:lpstr>Thème20</vt:lpstr>
      <vt:lpstr>EINKAUFSLISTE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Bilan grammatical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EINKAUFSLISTE</dc:title>
  <dc:creator>PB</dc:creator>
  <cp:lastModifiedBy>PB</cp:lastModifiedBy>
  <cp:revision>10</cp:revision>
  <dcterms:created xsi:type="dcterms:W3CDTF">2021-02-26T08:33:20Z</dcterms:created>
  <dcterms:modified xsi:type="dcterms:W3CDTF">2021-02-26T15:33:52Z</dcterms:modified>
</cp:coreProperties>
</file>