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22" r:id="rId3"/>
    <p:sldId id="320" r:id="rId4"/>
    <p:sldId id="325" r:id="rId5"/>
    <p:sldId id="323" r:id="rId6"/>
    <p:sldId id="324" r:id="rId7"/>
    <p:sldId id="319" r:id="rId8"/>
    <p:sldId id="310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88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6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8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6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ABC244-35F3-4BA9-84CE-DF27A7658EF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AD1031-80A1-4B31-8C6F-A615D71CC033}" type="datetimeFigureOut">
              <a:rPr lang="fr-FR" smtClean="0"/>
              <a:t>25/02/2021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38097" y="1166838"/>
            <a:ext cx="10058400" cy="2593975"/>
          </a:xfrm>
        </p:spPr>
        <p:txBody>
          <a:bodyPr/>
          <a:lstStyle/>
          <a:p>
            <a:r>
              <a:rPr lang="fr-F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MAHLZEITEN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4171"/>
          <a:stretch/>
        </p:blipFill>
        <p:spPr>
          <a:xfrm rot="20619836">
            <a:off x="538909" y="445542"/>
            <a:ext cx="2515244" cy="251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 rot="1314117">
            <a:off x="8547054" y="370938"/>
            <a:ext cx="2131802" cy="266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>
            <a:off x="3770890" y="4008663"/>
            <a:ext cx="3503489" cy="236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1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0"/>
          <a:stretch/>
        </p:blipFill>
        <p:spPr>
          <a:xfrm>
            <a:off x="413278" y="1569719"/>
            <a:ext cx="10319387" cy="44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3"/>
          <a:stretch/>
        </p:blipFill>
        <p:spPr>
          <a:xfrm>
            <a:off x="735874" y="2784022"/>
            <a:ext cx="10057312" cy="17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355" y="0"/>
            <a:ext cx="131445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303078" y="4402489"/>
            <a:ext cx="2949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Mittagessen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Abendessen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23236" y="3829049"/>
            <a:ext cx="3028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4171"/>
          <a:stretch/>
        </p:blipFill>
        <p:spPr>
          <a:xfrm>
            <a:off x="5923236" y="241796"/>
            <a:ext cx="3210307" cy="321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>
            <a:off x="1417349" y="3894365"/>
            <a:ext cx="395331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>
            <a:off x="743016" y="241796"/>
            <a:ext cx="2568793" cy="321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archemin horizontal 7"/>
          <p:cNvSpPr/>
          <p:nvPr/>
        </p:nvSpPr>
        <p:spPr>
          <a:xfrm>
            <a:off x="8887695" y="2739322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Parchemin horizontal 3"/>
          <p:cNvSpPr/>
          <p:nvPr/>
        </p:nvSpPr>
        <p:spPr>
          <a:xfrm>
            <a:off x="3210307" y="2689467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chemin horizontal 8"/>
          <p:cNvSpPr/>
          <p:nvPr/>
        </p:nvSpPr>
        <p:spPr>
          <a:xfrm>
            <a:off x="675006" y="5777592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57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4171"/>
          <a:stretch/>
        </p:blipFill>
        <p:spPr>
          <a:xfrm>
            <a:off x="3323281" y="457200"/>
            <a:ext cx="4432790" cy="444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416628" y="5063796"/>
            <a:ext cx="6972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Frühstück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6628" y="5063796"/>
            <a:ext cx="6972301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Frühstück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esse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trinke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3" name="Picture 2" descr="Notre blog de français: Le petit-déjeuner français, C.O. | Petit déjeuner  français, Petit déjeuner, Dejeu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" b="3022"/>
          <a:stretch/>
        </p:blipFill>
        <p:spPr bwMode="auto">
          <a:xfrm>
            <a:off x="2523335" y="1485448"/>
            <a:ext cx="5810942" cy="315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5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6628" y="5063796"/>
            <a:ext cx="6972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>
            <a:off x="3820886" y="416771"/>
            <a:ext cx="3551464" cy="444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6628" y="5063796"/>
            <a:ext cx="6972301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>
            <a:off x="2416628" y="725022"/>
            <a:ext cx="6085630" cy="410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6047508" y="5023187"/>
            <a:ext cx="4908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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 Welches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Bild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passt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Tondokument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Warum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MAHLZEI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8501" y="4040735"/>
            <a:ext cx="487363" cy="487363"/>
          </a:xfrm>
          <a:prstGeom prst="rect">
            <a:avLst/>
          </a:prstGeom>
        </p:spPr>
      </p:pic>
      <p:pic>
        <p:nvPicPr>
          <p:cNvPr id="16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568" y="59300"/>
            <a:ext cx="1237494" cy="12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4171"/>
          <a:stretch/>
        </p:blipFill>
        <p:spPr>
          <a:xfrm>
            <a:off x="5923236" y="241796"/>
            <a:ext cx="3210307" cy="321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/>
          <a:stretch/>
        </p:blipFill>
        <p:spPr>
          <a:xfrm>
            <a:off x="1417349" y="3894365"/>
            <a:ext cx="395331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>
            <a:off x="743016" y="241796"/>
            <a:ext cx="2568793" cy="321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archemin horizontal 3"/>
          <p:cNvSpPr/>
          <p:nvPr/>
        </p:nvSpPr>
        <p:spPr>
          <a:xfrm>
            <a:off x="3210307" y="2689467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chemin horizontal 8"/>
          <p:cNvSpPr/>
          <p:nvPr/>
        </p:nvSpPr>
        <p:spPr>
          <a:xfrm>
            <a:off x="675006" y="5777592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Parchemin horizontal 7"/>
          <p:cNvSpPr/>
          <p:nvPr/>
        </p:nvSpPr>
        <p:spPr>
          <a:xfrm>
            <a:off x="8887695" y="2739322"/>
            <a:ext cx="889908" cy="7184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7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82" y="2263859"/>
            <a:ext cx="1577223" cy="15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04347" y="4211053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Übungsheft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Seite</a:t>
            </a:r>
            <a:r>
              <a:rPr lang="fr-FR" sz="2400" i="1" dirty="0" smtClean="0"/>
              <a:t> 55)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598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445112" y="0"/>
            <a:ext cx="10478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6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6" id="{EEB0677B-948A-4B85-84A2-87803D82D95D}" vid="{48EC5E6F-6411-487C-939D-CC548B8B4D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Thème6</Template>
  <TotalTime>206</TotalTime>
  <Words>69</Words>
  <Application>Microsoft Office PowerPoint</Application>
  <PresentationFormat>Grand écran</PresentationFormat>
  <Paragraphs>17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 3</vt:lpstr>
      <vt:lpstr>Thème6</vt:lpstr>
      <vt:lpstr>MAHLZEITEN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FRÜHSTÜCK</dc:title>
  <dc:creator>Pierre Binet</dc:creator>
  <cp:lastModifiedBy>PB</cp:lastModifiedBy>
  <cp:revision>42</cp:revision>
  <dcterms:created xsi:type="dcterms:W3CDTF">2016-09-04T07:56:25Z</dcterms:created>
  <dcterms:modified xsi:type="dcterms:W3CDTF">2021-02-25T16:39:14Z</dcterms:modified>
</cp:coreProperties>
</file>