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660"/>
  </p:normalViewPr>
  <p:slideViewPr>
    <p:cSldViewPr>
      <p:cViewPr varScale="1">
        <p:scale>
          <a:sx n="72" d="100"/>
          <a:sy n="72" d="100"/>
        </p:scale>
        <p:origin x="7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0"/>
            <a:ext cx="12192000" cy="6400800"/>
            <a:chOff x="0" y="0"/>
            <a:chExt cx="9144000" cy="6400800"/>
          </a:xfrm>
        </p:grpSpPr>
        <p:sp>
          <p:nvSpPr>
            <p:cNvPr id="5" name="Rectangle 4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0" y="5867400"/>
            <a:ext cx="8760963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0" y="4648200"/>
            <a:ext cx="87376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9245600" y="6553200"/>
            <a:ext cx="2235200" cy="228600"/>
          </a:xfrm>
        </p:spPr>
        <p:txBody>
          <a:bodyPr anchor="t" anchorCtr="0"/>
          <a:lstStyle>
            <a:lvl1pPr marL="0" algn="r" defTabSz="914400" rtl="0" eaLnBrk="1" latinLnBrk="0" hangingPunct="1">
              <a:defRPr sz="900" kern="1200" cap="small" baseline="0" smtClean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ADF4E109-6C1F-41EC-97B8-9C9B49F7E7B7}" type="datetimeFigureOut">
              <a:rPr lang="fr-FR"/>
              <a:pPr>
                <a:defRPr/>
              </a:pPr>
              <a:t>13/01/2017</a:t>
            </a:fld>
            <a:endParaRPr lang="fr-F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3067" y="6553200"/>
            <a:ext cx="22352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93933" y="6553200"/>
            <a:ext cx="1016000" cy="228600"/>
          </a:xfrm>
        </p:spPr>
        <p:txBody>
          <a:bodyPr/>
          <a:lstStyle>
            <a:lvl1pPr algn="ctr">
              <a:defRPr sz="900" kern="1200" cap="small" baseline="0" smtClean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3FD5F81E-AA4C-433C-84E2-694205495D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50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0D266-0191-4159-966A-3A0AC2B34227}" type="datetimeFigureOut">
              <a:rPr lang="fr-FR"/>
              <a:pPr>
                <a:defRPr/>
              </a:pPr>
              <a:t>13/01/2017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53153-5694-4686-AB3F-D37D076703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62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-442912" y="45720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5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56800" y="2298701"/>
            <a:ext cx="1930400" cy="38274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2286001"/>
            <a:ext cx="7924800" cy="38401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5127A-E176-41F6-83A9-F4CE84899664}" type="datetimeFigureOut">
              <a:rPr lang="fr-FR"/>
              <a:pPr>
                <a:defRPr/>
              </a:pPr>
              <a:t>13/01/2017</a:t>
            </a:fld>
            <a:endParaRPr lang="fr-F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4800" y="533400"/>
            <a:ext cx="10160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9104-97A9-4685-AD9E-05D0A1F2E64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0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FBCE5-07C7-4341-A829-854655658CBB}" type="datetimeFigureOut">
              <a:rPr lang="fr-FR"/>
              <a:pPr>
                <a:defRPr/>
              </a:pPr>
              <a:t>13/01/2017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752F7-B2AF-4B86-99CD-D40743B0DB2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49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2667000"/>
            <a:ext cx="8839200" cy="1143000"/>
          </a:xfrm>
        </p:spPr>
        <p:txBody>
          <a:bodyPr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4495800"/>
            <a:ext cx="2032000" cy="2057400"/>
          </a:xfrm>
        </p:spPr>
        <p:txBody>
          <a:bodyPr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9241367" y="6556375"/>
            <a:ext cx="2230967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1C742-4A7F-4B87-AA47-FA2AADED1E35}" type="datetimeFigureOut">
              <a:rPr lang="fr-FR"/>
              <a:pPr>
                <a:defRPr/>
              </a:pPr>
              <a:t>13/01/2017</a:t>
            </a:fld>
            <a:endParaRPr lang="fr-F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3067" y="6556375"/>
            <a:ext cx="2230967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89700" y="6556375"/>
            <a:ext cx="1016000" cy="228600"/>
          </a:xfrm>
        </p:spPr>
        <p:txBody>
          <a:bodyPr/>
          <a:lstStyle>
            <a:lvl1pPr marL="0" algn="ctr" defTabSz="914400" rtl="0" eaLnBrk="1" latinLnBrk="0" hangingPunct="1">
              <a:defRPr sz="900" kern="1200" cap="small" baseline="0" smtClean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563054EB-915D-4FB0-A97E-C25A28C208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30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228600"/>
            <a:ext cx="83312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2298701"/>
            <a:ext cx="39624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298701"/>
            <a:ext cx="39624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1EC8B-CACB-4121-9928-AD021434EE39}" type="datetimeFigureOut">
              <a:rPr lang="fr-FR"/>
              <a:pPr>
                <a:defRPr/>
              </a:pPr>
              <a:t>13/01/2017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8D2A9-D203-4DCE-8432-A2759B8F02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01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228600"/>
            <a:ext cx="833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0" y="2291697"/>
            <a:ext cx="3962400" cy="639762"/>
          </a:xfrm>
        </p:spPr>
        <p:txBody>
          <a:bodyPr rtlCol="0" anchor="ctr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63900" y="3137647"/>
            <a:ext cx="3962400" cy="299923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20000" y="2291697"/>
            <a:ext cx="3962400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20000" y="3137647"/>
            <a:ext cx="3962400" cy="300196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A2968-EAED-4B8D-A749-504D4C930E45}" type="datetimeFigureOut">
              <a:rPr lang="fr-FR"/>
              <a:pPr>
                <a:defRPr/>
              </a:pPr>
              <a:t>13/01/2017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0F49E-C73A-4A20-A8BA-24E45709F8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41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0"/>
            <a:ext cx="12192000" cy="1676400"/>
            <a:chOff x="0" y="0"/>
            <a:chExt cx="9144000" cy="16764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6BA02-A8C0-4CCE-AF1F-DF087833E677}" type="datetimeFigureOut">
              <a:rPr lang="fr-FR"/>
              <a:pPr>
                <a:defRPr/>
              </a:pPr>
              <a:t>13/01/2017</a:t>
            </a:fld>
            <a:endParaRPr lang="fr-FR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71E17-F2AB-4B45-904A-D299FA7B24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90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2438400" cy="1676400"/>
            <a:chOff x="457200" y="457200"/>
            <a:chExt cx="1828800" cy="1676400"/>
          </a:xfrm>
        </p:grpSpPr>
        <p:sp>
          <p:nvSpPr>
            <p:cNvPr id="3" name="Rectangle 2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4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BC7FB-D283-4664-AE12-F06C9CA8D8F4}" type="datetimeFigureOut">
              <a:rPr lang="fr-FR"/>
              <a:pPr>
                <a:defRPr/>
              </a:pPr>
              <a:t>13/01/2017</a:t>
            </a:fld>
            <a:endParaRPr lang="fr-FR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BDDE9-25E5-4295-A569-4DE6168E3A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41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5264" y="228600"/>
            <a:ext cx="8327136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8832" y="2446991"/>
            <a:ext cx="7620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3031490"/>
            <a:ext cx="2032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4F100-F148-4F5E-A829-1A93206FB337}" type="datetimeFigureOut">
              <a:rPr lang="fr-FR"/>
              <a:pPr>
                <a:defRPr/>
              </a:pPr>
              <a:t>13/01/2017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70F27-E1FC-4001-B7A9-B27D07A427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304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5264" y="228600"/>
            <a:ext cx="8327136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08832" y="2450592"/>
            <a:ext cx="7620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3031489"/>
            <a:ext cx="2036064" cy="2359152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194D5-0009-4E69-9B5A-9B7181D3A8EF}" type="datetimeFigureOut">
              <a:rPr lang="fr-FR"/>
              <a:pPr>
                <a:defRPr/>
              </a:pPr>
              <a:t>13/01/2017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5B3FD-0A87-48C8-97DE-DAD28203BA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55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251200" y="2286001"/>
            <a:ext cx="8331200" cy="384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51200" y="228600"/>
            <a:ext cx="833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35158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cap="small" baseline="0" smtClean="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04460F3-C6DD-4DA8-9833-5F417C5E4DBA}" type="datetimeFigureOut">
              <a:rPr lang="fr-FR"/>
              <a:pPr>
                <a:defRPr/>
              </a:pPr>
              <a:t>13/01/2017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12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small" baseline="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00" y="533400"/>
            <a:ext cx="1016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 cap="small" baseline="0" smtClean="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632C99E-7AC8-49FF-9E72-06A368AFDB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7" r:id="rId2"/>
    <p:sldLayoutId id="2147483684" r:id="rId3"/>
    <p:sldLayoutId id="2147483678" r:id="rId4"/>
    <p:sldLayoutId id="2147483679" r:id="rId5"/>
    <p:sldLayoutId id="2147483685" r:id="rId6"/>
    <p:sldLayoutId id="2147483686" r:id="rId7"/>
    <p:sldLayoutId id="2147483680" r:id="rId8"/>
    <p:sldLayoutId id="2147483681" r:id="rId9"/>
    <p:sldLayoutId id="2147483682" r:id="rId10"/>
    <p:sldLayoutId id="2147483687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4400" kern="1200" cap="small" spc="200">
          <a:solidFill>
            <a:schemeClr val="tx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457200" indent="-457200" algn="l" rtl="0" fontAlgn="base">
        <a:spcBef>
          <a:spcPts val="18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fontAlgn="base">
        <a:spcBef>
          <a:spcPts val="18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rtl="0" fontAlgn="base">
        <a:spcBef>
          <a:spcPts val="1200"/>
        </a:spcBef>
        <a:spcAft>
          <a:spcPct val="0"/>
        </a:spcAft>
        <a:buClr>
          <a:srgbClr val="1B587C"/>
        </a:buClr>
        <a:buSzPct val="8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rtl="0" fontAlgn="base">
        <a:spcBef>
          <a:spcPts val="1200"/>
        </a:spcBef>
        <a:spcAft>
          <a:spcPct val="0"/>
        </a:spcAft>
        <a:buClr>
          <a:srgbClr val="4E8542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rtl="0" fontAlgn="base">
        <a:spcBef>
          <a:spcPts val="1200"/>
        </a:spcBef>
        <a:spcAft>
          <a:spcPct val="0"/>
        </a:spcAft>
        <a:buClr>
          <a:srgbClr val="604878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739511" y="764704"/>
            <a:ext cx="247535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cs typeface="+mn-cs"/>
              </a:rPr>
              <a:t>LIEGEN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011050" y="3284984"/>
            <a:ext cx="268535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cs typeface="+mn-cs"/>
              </a:rPr>
              <a:t>STEHEN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425780" y="1988840"/>
            <a:ext cx="23984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cs typeface="+mn-cs"/>
              </a:rPr>
              <a:t>SITZEN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2133600"/>
            <a:ext cx="9144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Sitzt</a:t>
            </a:r>
            <a:r>
              <a:rPr lang="fr-FR" dirty="0" smtClean="0"/>
              <a:t> Lisa </a:t>
            </a:r>
            <a:r>
              <a:rPr lang="fr-FR" dirty="0" err="1" smtClean="0"/>
              <a:t>auf</a:t>
            </a:r>
            <a:r>
              <a:rPr lang="fr-FR" dirty="0" smtClean="0"/>
              <a:t> </a:t>
            </a:r>
            <a:r>
              <a:rPr lang="fr-FR" dirty="0" err="1" smtClean="0"/>
              <a:t>dem</a:t>
            </a:r>
            <a:r>
              <a:rPr lang="fr-FR" dirty="0" smtClean="0"/>
              <a:t> </a:t>
            </a:r>
            <a:r>
              <a:rPr lang="fr-FR" dirty="0" err="1" smtClean="0"/>
              <a:t>Bett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524000" y="4868863"/>
            <a:ext cx="91440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400" cap="small" spc="200" dirty="0" err="1">
                <a:latin typeface="+mj-lt"/>
                <a:ea typeface="+mj-ea"/>
                <a:cs typeface="+mj-cs"/>
              </a:rPr>
              <a:t>Nein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,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sie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b="1" cap="small" spc="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liegt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auf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dem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Bett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!</a:t>
            </a:r>
          </a:p>
        </p:txBody>
      </p:sp>
      <p:pic>
        <p:nvPicPr>
          <p:cNvPr id="5122" name="Picture 2" descr="C:\Users\P\Documents\Enseignement de l'allemand\COLLEGE\GUTE FAHRT\PREMIERE ANNEE\DIAPORAMAS\GIFS\marine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3429000"/>
            <a:ext cx="12382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2133600"/>
            <a:ext cx="9144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Steht</a:t>
            </a:r>
            <a:r>
              <a:rPr lang="fr-FR" dirty="0" smtClean="0"/>
              <a:t> Lisa </a:t>
            </a:r>
            <a:r>
              <a:rPr lang="fr-FR" dirty="0" err="1" smtClean="0"/>
              <a:t>auf</a:t>
            </a:r>
            <a:r>
              <a:rPr lang="fr-FR" dirty="0" smtClean="0"/>
              <a:t> </a:t>
            </a:r>
            <a:r>
              <a:rPr lang="fr-FR" dirty="0" err="1" smtClean="0"/>
              <a:t>dem</a:t>
            </a:r>
            <a:r>
              <a:rPr lang="fr-FR" dirty="0" smtClean="0"/>
              <a:t> </a:t>
            </a:r>
            <a:r>
              <a:rPr lang="fr-FR" dirty="0" err="1" smtClean="0"/>
              <a:t>Bett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524000" y="4868863"/>
            <a:ext cx="91440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400" cap="small" spc="200" dirty="0" err="1">
                <a:latin typeface="+mj-lt"/>
                <a:ea typeface="+mj-ea"/>
                <a:cs typeface="+mj-cs"/>
              </a:rPr>
              <a:t>Nein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,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sie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b="1" cap="small" spc="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sitz</a:t>
            </a:r>
            <a:r>
              <a:rPr lang="fr-FR" sz="4400" b="1" cap="small" spc="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auf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dem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Bett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!</a:t>
            </a:r>
          </a:p>
        </p:txBody>
      </p:sp>
      <p:pic>
        <p:nvPicPr>
          <p:cNvPr id="6146" name="Picture 2" descr="C:\Users\P\Documents\Enseignement de l'allemand\COLLEGE\GUTE FAHRT\PREMIERE ANNEE\DIAPORAMAS\GIFS\marine1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3429000"/>
            <a:ext cx="12382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2133600"/>
            <a:ext cx="9144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Steht</a:t>
            </a:r>
            <a:r>
              <a:rPr lang="fr-FR" dirty="0" smtClean="0"/>
              <a:t> Lisa </a:t>
            </a:r>
            <a:r>
              <a:rPr lang="fr-FR" dirty="0" err="1" smtClean="0"/>
              <a:t>auf</a:t>
            </a:r>
            <a:r>
              <a:rPr lang="fr-FR" dirty="0" smtClean="0"/>
              <a:t> den </a:t>
            </a:r>
            <a:r>
              <a:rPr lang="fr-FR" dirty="0" err="1" smtClean="0"/>
              <a:t>Büchern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524000" y="4868863"/>
            <a:ext cx="91440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400" cap="small" spc="200" dirty="0" err="1">
                <a:latin typeface="+mj-lt"/>
                <a:ea typeface="+mj-ea"/>
                <a:cs typeface="+mj-cs"/>
              </a:rPr>
              <a:t>Nein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,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sie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b="1" cap="small" spc="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sitz</a:t>
            </a:r>
            <a:r>
              <a:rPr lang="fr-FR" sz="4400" b="1" cap="small" spc="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auf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den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Büchern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!</a:t>
            </a:r>
          </a:p>
        </p:txBody>
      </p:sp>
      <p:pic>
        <p:nvPicPr>
          <p:cNvPr id="7170" name="Picture 2" descr="C:\Users\P\Documents\Enseignement de l'allemand\COLLEGE\GUTE FAHRT\PREMIERE ANNEE\DIAPORAMAS\GIFS\marine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3213100"/>
            <a:ext cx="7429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2133600"/>
            <a:ext cx="9144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Steht</a:t>
            </a:r>
            <a:r>
              <a:rPr lang="fr-FR" dirty="0" smtClean="0"/>
              <a:t> Lisa vor </a:t>
            </a:r>
            <a:r>
              <a:rPr lang="fr-FR" dirty="0" err="1" smtClean="0"/>
              <a:t>dem</a:t>
            </a:r>
            <a:r>
              <a:rPr lang="fr-FR" dirty="0" smtClean="0"/>
              <a:t> Computer?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524000" y="4868863"/>
            <a:ext cx="91440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400" cap="small" spc="200" dirty="0" err="1">
                <a:latin typeface="+mj-lt"/>
                <a:ea typeface="+mj-ea"/>
                <a:cs typeface="+mj-cs"/>
              </a:rPr>
              <a:t>Nein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,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sie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b="1" cap="small" spc="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sitz</a:t>
            </a:r>
            <a:r>
              <a:rPr lang="fr-FR" sz="4400" b="1" cap="small" spc="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vor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dem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Computer!</a:t>
            </a:r>
          </a:p>
        </p:txBody>
      </p:sp>
      <p:pic>
        <p:nvPicPr>
          <p:cNvPr id="8194" name="Picture 2" descr="C:\Users\P\Documents\Enseignement de l'allemand\COLLEGE\GUTE FAHRT\PREMIERE ANNEE\DIAPORAMAS\GIFS\marine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8" y="3357563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2133600"/>
            <a:ext cx="9144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Liegt</a:t>
            </a:r>
            <a:r>
              <a:rPr lang="fr-FR" dirty="0" smtClean="0"/>
              <a:t> Lisa </a:t>
            </a:r>
            <a:r>
              <a:rPr lang="fr-FR" dirty="0" err="1" smtClean="0"/>
              <a:t>neben</a:t>
            </a:r>
            <a:r>
              <a:rPr lang="fr-FR" dirty="0" smtClean="0"/>
              <a:t> </a:t>
            </a:r>
            <a:r>
              <a:rPr lang="fr-FR" dirty="0" err="1" smtClean="0"/>
              <a:t>dem</a:t>
            </a:r>
            <a:r>
              <a:rPr lang="fr-FR" dirty="0" smtClean="0"/>
              <a:t> </a:t>
            </a:r>
            <a:r>
              <a:rPr lang="fr-FR" dirty="0" err="1" smtClean="0"/>
              <a:t>Regal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524000" y="4868863"/>
            <a:ext cx="91440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400" cap="small" spc="200" dirty="0" err="1">
                <a:latin typeface="+mj-lt"/>
                <a:ea typeface="+mj-ea"/>
                <a:cs typeface="+mj-cs"/>
              </a:rPr>
              <a:t>Nein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,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sie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b="1" cap="small" spc="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steh</a:t>
            </a:r>
            <a:r>
              <a:rPr lang="fr-FR" sz="4400" b="1" cap="small" spc="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neben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dem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Regal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!</a:t>
            </a:r>
          </a:p>
        </p:txBody>
      </p:sp>
      <p:pic>
        <p:nvPicPr>
          <p:cNvPr id="9218" name="Picture 2" descr="C:\Users\P\Documents\Enseignement de l'allemand\COLLEGE\GUTE FAHRT\PREMIERE ANNEE\DIAPORAMAS\GIFS\marine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314" y="3429000"/>
            <a:ext cx="504825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02"/>
          <a:stretch>
            <a:fillRect/>
          </a:stretch>
        </p:blipFill>
        <p:spPr bwMode="auto">
          <a:xfrm>
            <a:off x="6456364" y="3357563"/>
            <a:ext cx="611187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816000" y="2060848"/>
            <a:ext cx="247535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cs typeface="+mn-cs"/>
              </a:rPr>
              <a:t>LIEGEN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16001" y="4365104"/>
            <a:ext cx="268535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cs typeface="+mn-cs"/>
              </a:rPr>
              <a:t>STEHEN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16001" y="3212976"/>
            <a:ext cx="23984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cs typeface="+mn-cs"/>
              </a:rPr>
              <a:t>SITZEN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16000" y="5589240"/>
            <a:ext cx="287931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cs typeface="+mn-cs"/>
              </a:rPr>
              <a:t>HÄNGEN</a:t>
            </a:r>
          </a:p>
        </p:txBody>
      </p:sp>
      <p:pic>
        <p:nvPicPr>
          <p:cNvPr id="13315" name="Picture 3" descr="C:\Users\P\Documents\Enseignement de l'allemand\COLLEGE\GUTE FAHRT\PREMIERE ANNEE\DIAPORAMAS\GIFS\baumschmuck_www-clipart-kiste-de_00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5589588"/>
            <a:ext cx="750888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itr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fr-FR" dirty="0" err="1" smtClean="0"/>
              <a:t>Merk</a:t>
            </a:r>
            <a:r>
              <a:rPr lang="fr-FR" dirty="0" smtClean="0"/>
              <a:t> </a:t>
            </a:r>
            <a:r>
              <a:rPr lang="fr-FR" dirty="0" err="1" smtClean="0"/>
              <a:t>dir</a:t>
            </a:r>
            <a:r>
              <a:rPr lang="fr-FR" dirty="0" smtClean="0"/>
              <a:t> </a:t>
            </a:r>
            <a:r>
              <a:rPr lang="fr-FR" dirty="0" err="1" smtClean="0"/>
              <a:t>das</a:t>
            </a:r>
            <a:r>
              <a:rPr lang="fr-FR" dirty="0" smtClean="0"/>
              <a:t>!</a:t>
            </a:r>
            <a:endParaRPr lang="fr-FR" dirty="0"/>
          </a:p>
        </p:txBody>
      </p:sp>
      <p:pic>
        <p:nvPicPr>
          <p:cNvPr id="14" name="Picture 2" descr="C:\Users\P\Documents\Enseignement de l'allemand\COLLEGE\GUTE FAHRT\PREMIERE ANNEE\DIAPORAMAS\GIFS\marine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107" y="4438030"/>
            <a:ext cx="504825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C:\Users\P\Documents\Enseignement de l'allemand\COLLEGE\GUTE FAHRT\PREMIERE ANNEE\DIAPORAMAS\GIFS\marine6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507" y="3111500"/>
            <a:ext cx="7429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C:\Users\P\Documents\Enseignement de l'allemand\COLLEGE\GUTE FAHRT\PREMIERE ANNEE\DIAPORAMAS\GIFS\marine5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48" y="2108820"/>
            <a:ext cx="12382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2133600"/>
            <a:ext cx="9144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Sitzt</a:t>
            </a:r>
            <a:r>
              <a:rPr lang="fr-FR" dirty="0" smtClean="0"/>
              <a:t> Tom </a:t>
            </a:r>
            <a:r>
              <a:rPr lang="fr-FR" dirty="0" err="1" smtClean="0"/>
              <a:t>auf</a:t>
            </a:r>
            <a:r>
              <a:rPr lang="fr-FR" dirty="0" smtClean="0"/>
              <a:t> </a:t>
            </a:r>
            <a:r>
              <a:rPr lang="fr-FR" dirty="0" err="1" smtClean="0"/>
              <a:t>dem</a:t>
            </a:r>
            <a:r>
              <a:rPr lang="fr-FR" dirty="0" smtClean="0"/>
              <a:t> Sofa?</a:t>
            </a:r>
            <a:endParaRPr lang="fr-FR" dirty="0"/>
          </a:p>
        </p:txBody>
      </p:sp>
      <p:pic>
        <p:nvPicPr>
          <p:cNvPr id="4" name="Picture 20" descr="us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6" y="3789363"/>
            <a:ext cx="10001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1524000" y="4868863"/>
            <a:ext cx="91440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400" cap="small" spc="200" dirty="0" err="1">
                <a:latin typeface="+mj-lt"/>
                <a:ea typeface="+mj-ea"/>
                <a:cs typeface="+mj-cs"/>
              </a:rPr>
              <a:t>Nein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, er </a:t>
            </a:r>
            <a:r>
              <a:rPr lang="fr-FR" sz="4400" b="1" cap="small" spc="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liegt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auf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dem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Sofa!</a:t>
            </a:r>
          </a:p>
        </p:txBody>
      </p:sp>
      <p:pic>
        <p:nvPicPr>
          <p:cNvPr id="5" name="Picture 5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173" y="0"/>
            <a:ext cx="1484785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2133600"/>
            <a:ext cx="9144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Steht</a:t>
            </a:r>
            <a:r>
              <a:rPr lang="fr-FR" dirty="0" smtClean="0"/>
              <a:t> Anton </a:t>
            </a:r>
            <a:r>
              <a:rPr lang="fr-FR" dirty="0" err="1" smtClean="0"/>
              <a:t>auf</a:t>
            </a:r>
            <a:r>
              <a:rPr lang="fr-FR" dirty="0" smtClean="0"/>
              <a:t> </a:t>
            </a:r>
            <a:r>
              <a:rPr lang="fr-FR" dirty="0" err="1" smtClean="0"/>
              <a:t>dem</a:t>
            </a:r>
            <a:r>
              <a:rPr lang="fr-FR" dirty="0" smtClean="0"/>
              <a:t> </a:t>
            </a:r>
            <a:r>
              <a:rPr lang="fr-FR" dirty="0" err="1" smtClean="0"/>
              <a:t>Stuhl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524000" y="4868863"/>
            <a:ext cx="91440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400" cap="small" spc="200" dirty="0" err="1">
                <a:latin typeface="+mj-lt"/>
                <a:ea typeface="+mj-ea"/>
                <a:cs typeface="+mj-cs"/>
              </a:rPr>
              <a:t>Nein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, er </a:t>
            </a:r>
            <a:r>
              <a:rPr lang="fr-FR" sz="4400" b="1" cap="small" spc="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sitz</a:t>
            </a:r>
            <a:r>
              <a:rPr lang="fr-FR" sz="4400" b="1" cap="small" spc="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auf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dem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Stuhl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!</a:t>
            </a:r>
          </a:p>
        </p:txBody>
      </p:sp>
      <p:pic>
        <p:nvPicPr>
          <p:cNvPr id="5" name="Picture 24" descr="C:\Users\Pierre\Desktop\GIFS\Musik-003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664" y="3429000"/>
            <a:ext cx="1000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2133600"/>
            <a:ext cx="9144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Sitzen</a:t>
            </a:r>
            <a:r>
              <a:rPr lang="fr-FR" dirty="0" smtClean="0"/>
              <a:t> Anna </a:t>
            </a:r>
            <a:r>
              <a:rPr lang="fr-FR" dirty="0" err="1" smtClean="0"/>
              <a:t>und</a:t>
            </a:r>
            <a:r>
              <a:rPr lang="fr-FR" dirty="0" smtClean="0"/>
              <a:t> Ben </a:t>
            </a:r>
            <a:r>
              <a:rPr lang="fr-FR" dirty="0" err="1" smtClean="0"/>
              <a:t>neben</a:t>
            </a:r>
            <a:r>
              <a:rPr lang="fr-FR" dirty="0" smtClean="0"/>
              <a:t> </a:t>
            </a:r>
            <a:r>
              <a:rPr lang="fr-FR" dirty="0" err="1" smtClean="0"/>
              <a:t>dem</a:t>
            </a:r>
            <a:r>
              <a:rPr lang="fr-FR" dirty="0" smtClean="0"/>
              <a:t> </a:t>
            </a:r>
            <a:r>
              <a:rPr lang="fr-FR" dirty="0" err="1" smtClean="0"/>
              <a:t>Kaffeeautomaten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524000" y="4868863"/>
            <a:ext cx="9144000" cy="1143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400" cap="small" spc="200" dirty="0" err="1">
                <a:latin typeface="+mj-lt"/>
                <a:ea typeface="+mj-ea"/>
                <a:cs typeface="+mj-cs"/>
              </a:rPr>
              <a:t>Nein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,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sie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b="1" cap="small" spc="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stehen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neben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dem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Kaffeeautomaten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!</a:t>
            </a:r>
          </a:p>
        </p:txBody>
      </p:sp>
      <p:pic>
        <p:nvPicPr>
          <p:cNvPr id="1026" name="Picture 2" descr="C:\Users\P\Documents\Enseignement de l'allemand\COLLEGE\GUTE FAHRT\PREMIERE ANNEE\DIAPORAMAS\GIFS\dialo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8" y="3357563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2133600"/>
            <a:ext cx="9144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Sitzt</a:t>
            </a:r>
            <a:r>
              <a:rPr lang="fr-FR" dirty="0" smtClean="0"/>
              <a:t> Tim </a:t>
            </a:r>
            <a:r>
              <a:rPr lang="fr-FR" dirty="0" err="1" smtClean="0"/>
              <a:t>auf</a:t>
            </a:r>
            <a:r>
              <a:rPr lang="fr-FR" dirty="0" smtClean="0"/>
              <a:t> </a:t>
            </a:r>
            <a:r>
              <a:rPr lang="fr-FR" dirty="0" err="1" smtClean="0"/>
              <a:t>dem</a:t>
            </a:r>
            <a:r>
              <a:rPr lang="fr-FR" dirty="0" smtClean="0"/>
              <a:t> Boden?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524000" y="4868863"/>
            <a:ext cx="91440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400" cap="small" spc="200" dirty="0" err="1">
                <a:latin typeface="+mj-lt"/>
                <a:ea typeface="+mj-ea"/>
                <a:cs typeface="+mj-cs"/>
              </a:rPr>
              <a:t>Nein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, er </a:t>
            </a:r>
            <a:r>
              <a:rPr lang="fr-FR" sz="4400" b="1" cap="small" spc="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liegt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auf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dem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Boden!</a:t>
            </a:r>
          </a:p>
        </p:txBody>
      </p:sp>
      <p:pic>
        <p:nvPicPr>
          <p:cNvPr id="2050" name="Picture 2" descr="C:\Users\P\Documents\Enseignement de l'allemand\COLLEGE\GUTE FAHRT\PREMIERE ANNEE\DIAPORAMAS\GIFS\ecol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8" y="3284538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2133600"/>
            <a:ext cx="9144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Steht</a:t>
            </a:r>
            <a:r>
              <a:rPr lang="fr-FR" dirty="0" smtClean="0"/>
              <a:t> Jürgen vor </a:t>
            </a:r>
            <a:r>
              <a:rPr lang="fr-FR" dirty="0" err="1" smtClean="0"/>
              <a:t>dem</a:t>
            </a:r>
            <a:r>
              <a:rPr lang="fr-FR" dirty="0" smtClean="0"/>
              <a:t> Computer?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524000" y="4868863"/>
            <a:ext cx="91440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400" cap="small" spc="200" dirty="0" err="1">
                <a:latin typeface="+mj-lt"/>
                <a:ea typeface="+mj-ea"/>
                <a:cs typeface="+mj-cs"/>
              </a:rPr>
              <a:t>Nein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, er </a:t>
            </a:r>
            <a:r>
              <a:rPr lang="fr-FR" sz="4400" b="1" cap="small" spc="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sitz</a:t>
            </a:r>
            <a:r>
              <a:rPr lang="fr-FR" sz="4400" b="1" cap="small" spc="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vor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dem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Computer!</a:t>
            </a:r>
          </a:p>
        </p:txBody>
      </p:sp>
      <p:pic>
        <p:nvPicPr>
          <p:cNvPr id="3074" name="Picture 2" descr="C:\Users\P\Documents\Enseignement de l'allemand\COLLEGE\GUTE FAHRT\PREMIERE ANNEE\DIAPORAMAS\GIFS\jeucin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6" y="3500439"/>
            <a:ext cx="1179513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2133600"/>
            <a:ext cx="9144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Liegt</a:t>
            </a:r>
            <a:r>
              <a:rPr lang="fr-FR" dirty="0" smtClean="0"/>
              <a:t> Kai </a:t>
            </a:r>
            <a:r>
              <a:rPr lang="fr-FR" dirty="0" err="1" smtClean="0"/>
              <a:t>auf</a:t>
            </a:r>
            <a:r>
              <a:rPr lang="fr-FR" dirty="0" smtClean="0"/>
              <a:t> </a:t>
            </a:r>
            <a:r>
              <a:rPr lang="fr-FR" dirty="0" err="1" smtClean="0"/>
              <a:t>dem</a:t>
            </a:r>
            <a:r>
              <a:rPr lang="fr-FR" dirty="0" smtClean="0"/>
              <a:t> </a:t>
            </a:r>
            <a:r>
              <a:rPr lang="fr-FR" dirty="0" err="1" smtClean="0"/>
              <a:t>Surfbrett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524000" y="4868863"/>
            <a:ext cx="91440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400" cap="small" spc="200" dirty="0" err="1">
                <a:latin typeface="+mj-lt"/>
                <a:ea typeface="+mj-ea"/>
                <a:cs typeface="+mj-cs"/>
              </a:rPr>
              <a:t>Nein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, er </a:t>
            </a:r>
            <a:r>
              <a:rPr lang="fr-FR" sz="4400" b="1" cap="small" spc="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steh</a:t>
            </a:r>
            <a:r>
              <a:rPr lang="fr-FR" sz="4400" b="1" cap="small" spc="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auf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dem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Surfbrett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!</a:t>
            </a:r>
          </a:p>
        </p:txBody>
      </p:sp>
      <p:pic>
        <p:nvPicPr>
          <p:cNvPr id="4098" name="Picture 2" descr="C:\Users\P\Documents\Enseignement de l'allemand\COLLEGE\GUTE FAHRT\PREMIERE ANNEE\DIAPORAMAS\GIFS\jeupassion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34290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2133600"/>
            <a:ext cx="9144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Liegt</a:t>
            </a:r>
            <a:r>
              <a:rPr lang="fr-FR" dirty="0" smtClean="0"/>
              <a:t> Isabel </a:t>
            </a:r>
            <a:r>
              <a:rPr lang="fr-FR" dirty="0" err="1" smtClean="0"/>
              <a:t>auf</a:t>
            </a:r>
            <a:r>
              <a:rPr lang="fr-FR" dirty="0" smtClean="0"/>
              <a:t> </a:t>
            </a:r>
            <a:r>
              <a:rPr lang="fr-FR" dirty="0" err="1" smtClean="0"/>
              <a:t>dem</a:t>
            </a:r>
            <a:r>
              <a:rPr lang="fr-FR" dirty="0" smtClean="0"/>
              <a:t> Sofa?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524000" y="4868863"/>
            <a:ext cx="91440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400" cap="small" spc="200" dirty="0" err="1">
                <a:latin typeface="+mj-lt"/>
                <a:ea typeface="+mj-ea"/>
                <a:cs typeface="+mj-cs"/>
              </a:rPr>
              <a:t>Nein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,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sie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b="1" cap="small" spc="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sitz</a:t>
            </a:r>
            <a:r>
              <a:rPr lang="fr-FR" sz="4400" b="1" cap="small" spc="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auf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dem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Sofa!</a:t>
            </a:r>
          </a:p>
        </p:txBody>
      </p:sp>
      <p:pic>
        <p:nvPicPr>
          <p:cNvPr id="10242" name="Picture 2" descr="C:\Users\P\Documents\Enseignement de l'allemand\COLLEGE\GUTE FAHRT\PREMIERE ANNEE\DIAPORAMAS\GIFS\pause1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3213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2133600"/>
            <a:ext cx="9144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Sitzt</a:t>
            </a:r>
            <a:r>
              <a:rPr lang="fr-FR" dirty="0" smtClean="0"/>
              <a:t> Richard vor der </a:t>
            </a:r>
            <a:r>
              <a:rPr lang="fr-FR" dirty="0" err="1" smtClean="0"/>
              <a:t>Tafel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524000" y="4868863"/>
            <a:ext cx="91440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400" cap="small" spc="200" dirty="0" err="1">
                <a:latin typeface="+mj-lt"/>
                <a:ea typeface="+mj-ea"/>
                <a:cs typeface="+mj-cs"/>
              </a:rPr>
              <a:t>Nein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, er </a:t>
            </a:r>
            <a:r>
              <a:rPr lang="fr-FR" sz="4400" b="1" cap="small" spc="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steh</a:t>
            </a:r>
            <a:r>
              <a:rPr lang="fr-FR" sz="4400" b="1" cap="small" spc="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 vor der </a:t>
            </a:r>
            <a:r>
              <a:rPr lang="fr-FR" sz="4400" cap="small" spc="200" dirty="0" err="1">
                <a:latin typeface="+mj-lt"/>
                <a:ea typeface="+mj-ea"/>
                <a:cs typeface="+mj-cs"/>
              </a:rPr>
              <a:t>Tafel</a:t>
            </a:r>
            <a:r>
              <a:rPr lang="fr-FR" sz="4400" cap="small" spc="200" dirty="0">
                <a:latin typeface="+mj-lt"/>
                <a:ea typeface="+mj-ea"/>
                <a:cs typeface="+mj-cs"/>
              </a:rPr>
              <a:t>!</a:t>
            </a:r>
          </a:p>
        </p:txBody>
      </p:sp>
      <p:pic>
        <p:nvPicPr>
          <p:cNvPr id="16388" name="Picture 2" descr="C:\Users\P\Documents\Enseignement de l'allemand\COLLEGE\GUTE FAHRT\PREMIERE ANNEE\DIAPORAMAS\GIFS\stud1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8" y="3284538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Theme_Mod_theme</Template>
  <TotalTime>53</TotalTime>
  <Words>195</Words>
  <Application>Microsoft Office PowerPoint</Application>
  <PresentationFormat>Grand écran</PresentationFormat>
  <Paragraphs>34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Trebuchet MS</vt:lpstr>
      <vt:lpstr>Wingdings</vt:lpstr>
      <vt:lpstr>Mod</vt:lpstr>
      <vt:lpstr>Présentation PowerPoint</vt:lpstr>
      <vt:lpstr>Sitzt Tom auf dem Sofa?</vt:lpstr>
      <vt:lpstr>Steht Anton auf dem Stuhl?</vt:lpstr>
      <vt:lpstr>Sitzen Anna und Ben neben dem Kaffeeautomaten?</vt:lpstr>
      <vt:lpstr>Sitzt Tim auf dem Boden?</vt:lpstr>
      <vt:lpstr>Steht Jürgen vor dem Computer?</vt:lpstr>
      <vt:lpstr>Liegt Kai auf dem Surfbrett?</vt:lpstr>
      <vt:lpstr>Liegt Isabel auf dem Sofa?</vt:lpstr>
      <vt:lpstr>Sitzt Richard vor der Tafel?</vt:lpstr>
      <vt:lpstr>Sitzt Lisa auf dem Bett?</vt:lpstr>
      <vt:lpstr>Steht Lisa auf dem Bett?</vt:lpstr>
      <vt:lpstr>Steht Lisa auf den Büchern?</vt:lpstr>
      <vt:lpstr>Steht Lisa vor dem Computer?</vt:lpstr>
      <vt:lpstr>Liegt Lisa neben dem Regal?</vt:lpstr>
      <vt:lpstr>Merk dir das!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</dc:creator>
  <cp:lastModifiedBy>Pierre Binet</cp:lastModifiedBy>
  <cp:revision>9</cp:revision>
  <dcterms:created xsi:type="dcterms:W3CDTF">2011-11-10T14:45:02Z</dcterms:created>
  <dcterms:modified xsi:type="dcterms:W3CDTF">2017-01-13T08:48:36Z</dcterms:modified>
</cp:coreProperties>
</file>