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28"/>
  </p:notesMasterIdLst>
  <p:sldIdLst>
    <p:sldId id="340" r:id="rId2"/>
    <p:sldId id="348" r:id="rId3"/>
    <p:sldId id="351" r:id="rId4"/>
    <p:sldId id="325" r:id="rId5"/>
    <p:sldId id="326" r:id="rId6"/>
    <p:sldId id="327" r:id="rId7"/>
    <p:sldId id="330" r:id="rId8"/>
    <p:sldId id="331" r:id="rId9"/>
    <p:sldId id="332" r:id="rId10"/>
    <p:sldId id="333" r:id="rId11"/>
    <p:sldId id="334" r:id="rId12"/>
    <p:sldId id="335" r:id="rId13"/>
    <p:sldId id="341" r:id="rId14"/>
    <p:sldId id="336" r:id="rId15"/>
    <p:sldId id="337" r:id="rId16"/>
    <p:sldId id="338" r:id="rId17"/>
    <p:sldId id="339" r:id="rId18"/>
    <p:sldId id="344" r:id="rId19"/>
    <p:sldId id="345" r:id="rId20"/>
    <p:sldId id="347" r:id="rId21"/>
    <p:sldId id="346" r:id="rId22"/>
    <p:sldId id="349" r:id="rId23"/>
    <p:sldId id="350" r:id="rId24"/>
    <p:sldId id="353" r:id="rId25"/>
    <p:sldId id="354" r:id="rId26"/>
    <p:sldId id="352" r:id="rId27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50" autoAdjust="0"/>
  </p:normalViewPr>
  <p:slideViewPr>
    <p:cSldViewPr>
      <p:cViewPr varScale="1">
        <p:scale>
          <a:sx n="83" d="100"/>
          <a:sy n="83" d="100"/>
        </p:scale>
        <p:origin x="101" y="20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159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C2BE93B-81FB-408E-93CB-20FBEC1319CB}" type="datetimeFigureOut">
              <a:rPr lang="fr-FR"/>
              <a:pPr>
                <a:defRPr/>
              </a:pPr>
              <a:t>22/02/2021</a:t>
            </a:fld>
            <a:endParaRPr lang="fr-CA"/>
          </a:p>
        </p:txBody>
      </p:sp>
      <p:sp>
        <p:nvSpPr>
          <p:cNvPr id="36868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 smtClean="0"/>
          </a:p>
        </p:txBody>
      </p:sp>
      <p:sp>
        <p:nvSpPr>
          <p:cNvPr id="13318" name="Rectangle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CAF9C60-6725-4966-BF43-8B3565FA4335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23471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378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0DC9B96-5997-46D1-86A7-8799480C9C9C}" type="slidenum">
              <a:rPr lang="fr-CA" smtClean="0">
                <a:latin typeface="Calibri" pitchFamily="34" charset="0"/>
              </a:rPr>
              <a:pPr eaLnBrk="1" hangingPunct="1"/>
              <a:t>1</a:t>
            </a:fld>
            <a:endParaRPr lang="fr-CA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3496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471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5301EB8-9326-47EA-8A21-361BCB10EDD4}" type="slidenum">
              <a:rPr lang="fr-CA" smtClean="0">
                <a:latin typeface="Calibri" pitchFamily="34" charset="0"/>
              </a:rPr>
              <a:pPr eaLnBrk="1" hangingPunct="1"/>
              <a:t>10</a:t>
            </a:fld>
            <a:endParaRPr lang="fr-CA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6498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81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481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5D68D1-91DE-4233-A055-75FB6B918660}" type="slidenum">
              <a:rPr lang="fr-CA" smtClean="0">
                <a:latin typeface="Calibri" pitchFamily="34" charset="0"/>
              </a:rPr>
              <a:pPr eaLnBrk="1" hangingPunct="1"/>
              <a:t>11</a:t>
            </a:fld>
            <a:endParaRPr lang="fr-CA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5754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91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491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BF999D-DF38-4331-847F-2B94E0384D5F}" type="slidenum">
              <a:rPr lang="fr-CA" smtClean="0">
                <a:latin typeface="Calibri" pitchFamily="34" charset="0"/>
              </a:rPr>
              <a:pPr eaLnBrk="1" hangingPunct="1"/>
              <a:t>12</a:t>
            </a:fld>
            <a:endParaRPr lang="fr-CA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634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01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501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9C46AA-325C-44A6-9A41-F84C6F1AFBEC}" type="slidenum">
              <a:rPr lang="fr-CA" smtClean="0">
                <a:latin typeface="Calibri" pitchFamily="34" charset="0"/>
              </a:rPr>
              <a:pPr eaLnBrk="1" hangingPunct="1"/>
              <a:t>13</a:t>
            </a:fld>
            <a:endParaRPr lang="fr-CA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305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512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61FC61F-2DE9-43B3-A3D1-6AF463567209}" type="slidenum">
              <a:rPr lang="fr-CA" smtClean="0">
                <a:latin typeface="Calibri" pitchFamily="34" charset="0"/>
              </a:rPr>
              <a:pPr eaLnBrk="1" hangingPunct="1"/>
              <a:t>14</a:t>
            </a:fld>
            <a:endParaRPr lang="fr-CA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1973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222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5222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DF8D61-47BD-42FB-9983-157652962A59}" type="slidenum">
              <a:rPr lang="fr-CA" smtClean="0">
                <a:latin typeface="Calibri" pitchFamily="34" charset="0"/>
              </a:rPr>
              <a:pPr eaLnBrk="1" hangingPunct="1"/>
              <a:t>15</a:t>
            </a:fld>
            <a:endParaRPr lang="fr-CA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5981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32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532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DE05361-11F4-450F-AB91-B11D3A3D932F}" type="slidenum">
              <a:rPr lang="fr-CA" smtClean="0">
                <a:latin typeface="Calibri" pitchFamily="34" charset="0"/>
              </a:rPr>
              <a:pPr eaLnBrk="1" hangingPunct="1"/>
              <a:t>16</a:t>
            </a:fld>
            <a:endParaRPr lang="fr-CA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035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42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5427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C664A3A-1692-4C57-ADC8-B7FC3045C2A0}" type="slidenum">
              <a:rPr lang="fr-CA" smtClean="0">
                <a:latin typeface="Calibri" pitchFamily="34" charset="0"/>
              </a:rPr>
              <a:pPr eaLnBrk="1" hangingPunct="1"/>
              <a:t>17</a:t>
            </a:fld>
            <a:endParaRPr lang="fr-CA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566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52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5530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2299F8F-7921-43D4-BFDC-8A54BA994DDC}" type="slidenum">
              <a:rPr lang="fr-CA" smtClean="0">
                <a:latin typeface="Calibri" pitchFamily="34" charset="0"/>
              </a:rPr>
              <a:pPr eaLnBrk="1" hangingPunct="1"/>
              <a:t>18</a:t>
            </a:fld>
            <a:endParaRPr lang="fr-CA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0471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563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388B93-8B70-4901-80FA-EB57564F8575}" type="slidenum">
              <a:rPr lang="fr-CA" smtClean="0">
                <a:latin typeface="Calibri" pitchFamily="34" charset="0"/>
              </a:rPr>
              <a:pPr eaLnBrk="1" hangingPunct="1"/>
              <a:t>19</a:t>
            </a:fld>
            <a:endParaRPr lang="fr-CA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700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3891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DB147C-47F6-46B9-89F0-9F2E383AE07E}" type="slidenum">
              <a:rPr lang="fr-CA" smtClean="0">
                <a:latin typeface="Calibri" pitchFamily="34" charset="0"/>
              </a:rPr>
              <a:pPr eaLnBrk="1" hangingPunct="1"/>
              <a:t>2</a:t>
            </a:fld>
            <a:endParaRPr lang="fr-CA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9411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73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573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926567-9BA3-432D-8AD2-8847069749DA}" type="slidenum">
              <a:rPr lang="fr-CA" smtClean="0">
                <a:latin typeface="Calibri" pitchFamily="34" charset="0"/>
              </a:rPr>
              <a:pPr eaLnBrk="1" hangingPunct="1"/>
              <a:t>20</a:t>
            </a:fld>
            <a:endParaRPr lang="fr-CA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1655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83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583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10AA332-4E2C-43A3-92F3-C2435396E07E}" type="slidenum">
              <a:rPr lang="fr-CA" smtClean="0">
                <a:latin typeface="Calibri" pitchFamily="34" charset="0"/>
              </a:rPr>
              <a:pPr eaLnBrk="1" hangingPunct="1"/>
              <a:t>21</a:t>
            </a:fld>
            <a:endParaRPr lang="fr-CA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9558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93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593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90B04C7-F50D-4278-AF67-B8FB5882CDF6}" type="slidenum">
              <a:rPr lang="fr-CA" smtClean="0">
                <a:latin typeface="Calibri" pitchFamily="34" charset="0"/>
              </a:rPr>
              <a:pPr eaLnBrk="1" hangingPunct="1"/>
              <a:t>22</a:t>
            </a:fld>
            <a:endParaRPr lang="fr-CA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5853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04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604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1D818A-5541-473D-A3A4-D5DFC3AFD604}" type="slidenum">
              <a:rPr lang="fr-CA" smtClean="0">
                <a:latin typeface="Calibri" pitchFamily="34" charset="0"/>
              </a:rPr>
              <a:pPr eaLnBrk="1" hangingPunct="1"/>
              <a:t>23</a:t>
            </a:fld>
            <a:endParaRPr lang="fr-CA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518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99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3994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D909BB-B5A8-4A0D-87A2-16BD1B663B25}" type="slidenum">
              <a:rPr lang="fr-CA" smtClean="0">
                <a:latin typeface="Calibri" pitchFamily="34" charset="0"/>
              </a:rPr>
              <a:pPr eaLnBrk="1" hangingPunct="1"/>
              <a:t>3</a:t>
            </a:fld>
            <a:endParaRPr lang="fr-CA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369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09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4096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1A03284-8DE6-45A2-8F32-8B66EC38F205}" type="slidenum">
              <a:rPr lang="fr-CA" smtClean="0">
                <a:latin typeface="Calibri" pitchFamily="34" charset="0"/>
              </a:rPr>
              <a:pPr eaLnBrk="1" hangingPunct="1"/>
              <a:t>4</a:t>
            </a:fld>
            <a:endParaRPr lang="fr-CA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22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9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419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10E766-E8C8-4267-AFF9-B34EFB8E696F}" type="slidenum">
              <a:rPr lang="fr-CA" smtClean="0">
                <a:latin typeface="Calibri" pitchFamily="34" charset="0"/>
              </a:rPr>
              <a:pPr eaLnBrk="1" hangingPunct="1"/>
              <a:t>5</a:t>
            </a:fld>
            <a:endParaRPr lang="fr-CA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608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30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430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6AE530-FB16-4C8B-BAC6-1735F78901F3}" type="slidenum">
              <a:rPr lang="fr-CA" smtClean="0">
                <a:latin typeface="Calibri" pitchFamily="34" charset="0"/>
              </a:rPr>
              <a:pPr eaLnBrk="1" hangingPunct="1"/>
              <a:t>6</a:t>
            </a:fld>
            <a:endParaRPr lang="fr-CA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213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40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440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3ABBB8-6CCC-40E5-8FC9-CA23D3A995D6}" type="slidenum">
              <a:rPr lang="fr-CA" smtClean="0">
                <a:latin typeface="Calibri" pitchFamily="34" charset="0"/>
              </a:rPr>
              <a:pPr eaLnBrk="1" hangingPunct="1"/>
              <a:t>7</a:t>
            </a:fld>
            <a:endParaRPr lang="fr-CA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7401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50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450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818914A-413C-4439-AAAD-B0F9D967A765}" type="slidenum">
              <a:rPr lang="fr-CA" smtClean="0">
                <a:latin typeface="Calibri" pitchFamily="34" charset="0"/>
              </a:rPr>
              <a:pPr eaLnBrk="1" hangingPunct="1"/>
              <a:t>8</a:t>
            </a:fld>
            <a:endParaRPr lang="fr-CA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8674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60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4608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7AA54B-FC9D-4B65-B58E-FAE2E2FDC176}" type="slidenum">
              <a:rPr lang="fr-CA" smtClean="0">
                <a:latin typeface="Calibri" pitchFamily="34" charset="0"/>
              </a:rPr>
              <a:pPr eaLnBrk="1" hangingPunct="1"/>
              <a:t>9</a:t>
            </a:fld>
            <a:endParaRPr lang="fr-CA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006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ocument 6"/>
          <p:cNvSpPr/>
          <p:nvPr/>
        </p:nvSpPr>
        <p:spPr>
          <a:xfrm rot="10800000">
            <a:off x="1" y="1520732"/>
            <a:ext cx="12192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70560" y="2775745"/>
            <a:ext cx="109728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66752" y="1559720"/>
            <a:ext cx="68072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7ED28-624A-4178-96B5-3D27E6FDF8E5}" type="datetime1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9C8C2-4380-44FE-9F4A-52479C523A7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396182"/>
      </p:ext>
    </p:extLst>
  </p:cSld>
  <p:clrMapOvr>
    <a:masterClrMapping/>
  </p:clrMapOvr>
  <p:transition spd="med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C9A5C-DD37-4161-ADB4-83D1312AF354}" type="datetime1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8273E-0A25-4649-993B-CBC3B0B190E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682227"/>
      </p:ext>
    </p:extLst>
  </p:cSld>
  <p:clrMapOvr>
    <a:masterClrMapping/>
  </p:clrMapOvr>
  <p:transition spd="med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86F2A-98B7-4772-ABC0-CE431E746A66}" type="datetime1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3B07E-A396-4695-A268-CB5B813BDC9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06420"/>
      </p:ext>
    </p:extLst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D79A7-70AF-47CA-AD6D-7ED9F2BF51B8}" type="datetime1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98F36-1D4E-4BA8-89E5-CFF69887C3F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702696"/>
      </p:ext>
    </p:extLst>
  </p:cSld>
  <p:clrMapOvr>
    <a:masterClrMapping/>
  </p:clrMapOvr>
  <p:transition spd="med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990600"/>
            <a:ext cx="103632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352677"/>
            <a:ext cx="10363200" cy="1509712"/>
          </a:xfrm>
        </p:spPr>
        <p:txBody>
          <a:bodyPr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DCF7D-A1EE-44E5-B6BB-5B280B77D305}" type="datetime1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23ACF-5721-4E63-B130-F8BC7CF768C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36708"/>
      </p:ext>
    </p:extLst>
  </p:cSld>
  <p:clrMapOvr>
    <a:masterClrMapping/>
  </p:clrMapOvr>
  <p:transition spd="med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109728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99800"/>
            <a:ext cx="53848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199800"/>
            <a:ext cx="53848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EF6E7-4A5D-46DF-A2B5-9667AB42E7F0}" type="datetime1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D0A1B-A61E-4FCD-A73C-BBA10BE208E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55290"/>
      </p:ext>
    </p:extLst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112168"/>
            <a:ext cx="5386917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2112168"/>
            <a:ext cx="5389033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667000"/>
            <a:ext cx="5386917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667000"/>
            <a:ext cx="5389033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F4055-EF0D-4FC5-86AE-8B3FBF70E5BC}" type="datetime1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891A6-2DA4-4795-8582-7FAD69A2469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70376"/>
      </p:ext>
    </p:extLst>
  </p:cSld>
  <p:clrMapOvr>
    <a:masterClrMapping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10972800" cy="1143000"/>
          </a:xfrm>
          <a:effectLst/>
        </p:spPr>
        <p:txBody>
          <a:bodyPr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2AA2E-AE71-41A3-9271-508D3085A50A}" type="datetime1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267D9-6116-49EF-B56C-DAE967F5401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02426"/>
      </p:ext>
    </p:extLst>
  </p:cSld>
  <p:clrMapOvr>
    <a:masterClrMapping/>
  </p:clrMapOvr>
  <p:transition spd="med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213C7-1488-49E9-A8BD-2B4FBF1F8EA0}" type="datetime1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9A138-9C6F-4AE9-9426-173358D0F0A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893790"/>
      </p:ext>
    </p:extLst>
  </p:cSld>
  <p:clrMapOvr>
    <a:masterClrMapping/>
  </p:clrMapOvr>
  <p:transition spd="med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1440"/>
            <a:ext cx="10972800" cy="914400"/>
          </a:xfrm>
        </p:spPr>
        <p:txBody>
          <a:bodyPr tIns="0" bIns="0"/>
          <a:lstStyle>
            <a:lvl1pPr algn="l">
              <a:buNone/>
              <a:defRPr sz="5000" b="1"/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133856"/>
            <a:ext cx="3454400" cy="5181600"/>
          </a:xfrm>
        </p:spPr>
        <p:txBody>
          <a:bodyPr l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0" y="1133472"/>
            <a:ext cx="70104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24DA6-920C-44A0-A2D1-93C01296B09A}" type="datetime1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13BFE-26BB-444C-AED0-D947F67DE84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68198"/>
      </p:ext>
    </p:extLst>
  </p:cSld>
  <p:clrMapOvr>
    <a:masterClrMapping/>
  </p:clrMapOvr>
  <p:transition spd="med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653" y="1981200"/>
            <a:ext cx="4572000" cy="522288"/>
          </a:xfrm>
        </p:spPr>
        <p:txBody>
          <a:bodyPr tIns="0" bIns="0"/>
          <a:lstStyle>
            <a:lvl1pPr algn="r">
              <a:buNone/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57824" y="1066800"/>
            <a:ext cx="6096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>
            <a:normAutofit/>
          </a:bodyPr>
          <a:lstStyle>
            <a:lvl1pPr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653" y="2543176"/>
            <a:ext cx="4572000" cy="914400"/>
          </a:xfrm>
        </p:spPr>
        <p:txBody>
          <a:bodyPr lIns="0" tIns="0" rIns="0" bIns="0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7B09D-3C6C-4DCE-A876-089172DF5BB9}" type="datetime1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C9118-5BD4-40B6-8262-04AF2FDE732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141968"/>
      </p:ext>
    </p:extLst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12192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4"/>
            <a:ext cx="12192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2179638"/>
            <a:ext cx="10972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6416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E2C6410-20B0-41A9-9C8E-BE910206E5CD}" type="datetime1">
              <a:rPr lang="en-US"/>
              <a:pPr>
                <a:defRPr/>
              </a:pPr>
              <a:t>2/22/2021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251200" y="6356351"/>
            <a:ext cx="38608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871200" y="6356351"/>
            <a:ext cx="7112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FCE18E7-D146-4AD2-AC5C-4C3D710D57C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</p:sldLayoutIdLst>
  <p:transition spd="med">
    <p:diamond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rgbClr val="B7EEFF"/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B7EEFF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B7EEFF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B7EEFF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B7EEFF"/>
          </a:solidFill>
          <a:latin typeface="Corbe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B7EEFF"/>
          </a:solidFill>
          <a:latin typeface="Corbe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B7EEFF"/>
          </a:solidFill>
          <a:latin typeface="Corbe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B7EEFF"/>
          </a:solidFill>
          <a:latin typeface="Corbe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B7EEFF"/>
          </a:solidFill>
          <a:latin typeface="Corbel" pitchFamily="34" charset="0"/>
        </a:defRPr>
      </a:lvl9pPr>
    </p:titleStyle>
    <p:bodyStyle>
      <a:lvl1pPr marL="319088" indent="-3190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2338" indent="-2730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Font typeface="Wingdings 2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228600" algn="l" rtl="0" eaLnBrk="0" fontAlgn="base" hangingPunct="0">
        <a:spcBef>
          <a:spcPct val="20000"/>
        </a:spcBef>
        <a:spcAft>
          <a:spcPct val="0"/>
        </a:spcAft>
        <a:buClr>
          <a:srgbClr val="738AC8"/>
        </a:buClr>
        <a:buFont typeface="Wingdings 2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Pierre\AppData\Local\Microsoft\Windows\Temporary Internet Files\Content.IE5\00WKR3LD\MC90035985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314" y="3143251"/>
            <a:ext cx="1857375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à coins arrondis 3"/>
          <p:cNvSpPr/>
          <p:nvPr/>
        </p:nvSpPr>
        <p:spPr>
          <a:xfrm>
            <a:off x="6667504" y="1357298"/>
            <a:ext cx="3500462" cy="1500198"/>
          </a:xfrm>
          <a:prstGeom prst="wedgeRoundRectCallout">
            <a:avLst>
              <a:gd name="adj1" fmla="val -66575"/>
              <a:gd name="adj2" fmla="val 76589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800" dirty="0" err="1">
                <a:solidFill>
                  <a:schemeClr val="tx1"/>
                </a:solidFill>
              </a:rPr>
              <a:t>Hallo</a:t>
            </a:r>
            <a:r>
              <a:rPr lang="fr-FR" sz="2800" dirty="0">
                <a:solidFill>
                  <a:schemeClr val="tx1"/>
                </a:solidFill>
              </a:rPr>
              <a:t>, </a:t>
            </a:r>
            <a:r>
              <a:rPr lang="fr-FR" sz="2800" dirty="0" err="1">
                <a:solidFill>
                  <a:schemeClr val="tx1"/>
                </a:solidFill>
              </a:rPr>
              <a:t>ich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hei</a:t>
            </a:r>
            <a:r>
              <a:rPr lang="fr-FR" sz="2800" dirty="0" err="1">
                <a:solidFill>
                  <a:schemeClr val="tx1"/>
                </a:solidFill>
                <a:latin typeface="Calibri"/>
              </a:rPr>
              <a:t>ße</a:t>
            </a:r>
            <a:r>
              <a:rPr lang="fr-FR" sz="2800" dirty="0">
                <a:solidFill>
                  <a:schemeClr val="tx1"/>
                </a:solidFill>
                <a:latin typeface="Calibri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Calibri"/>
              </a:rPr>
              <a:t>Dixi</a:t>
            </a:r>
            <a:r>
              <a:rPr lang="fr-FR" sz="2800" dirty="0">
                <a:solidFill>
                  <a:schemeClr val="tx1"/>
                </a:solidFill>
                <a:latin typeface="Calibri"/>
              </a:rPr>
              <a:t>!</a:t>
            </a: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10248" y="5143512"/>
            <a:ext cx="460895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WO IST DIXI?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563" y="928689"/>
            <a:ext cx="4500562" cy="521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2" descr="C:\Users\Pierre\AppData\Local\Microsoft\Windows\Temporary Internet Files\Content.IE5\00WKR3LD\MC90035985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0" y="142876"/>
            <a:ext cx="14287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ZoneTexte 3"/>
          <p:cNvSpPr txBox="1">
            <a:spLocks noChangeArrowheads="1"/>
          </p:cNvSpPr>
          <p:nvPr/>
        </p:nvSpPr>
        <p:spPr bwMode="auto">
          <a:xfrm>
            <a:off x="1952625" y="428626"/>
            <a:ext cx="35004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3600"/>
              <a:t>Wo ist Dixi?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595938" y="5929313"/>
            <a:ext cx="485775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600" dirty="0" err="1"/>
              <a:t>Dixi</a:t>
            </a:r>
            <a:r>
              <a:rPr lang="fr-FR" sz="3600" dirty="0"/>
              <a:t> </a:t>
            </a:r>
            <a:r>
              <a:rPr lang="fr-FR" sz="3600" dirty="0" err="1"/>
              <a:t>ist</a:t>
            </a:r>
            <a:r>
              <a:rPr lang="fr-FR" sz="3600" dirty="0"/>
              <a:t> </a:t>
            </a:r>
            <a:r>
              <a:rPr lang="fr-FR" sz="36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auf</a:t>
            </a:r>
            <a:r>
              <a:rPr lang="fr-FR" sz="36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</a:t>
            </a:r>
            <a:r>
              <a:rPr lang="fr-FR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Regal</a:t>
            </a:r>
            <a:r>
              <a:rPr lang="fr-FR" sz="3600" dirty="0"/>
              <a:t>!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563" y="928689"/>
            <a:ext cx="4500562" cy="521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2" descr="C:\Users\Pierre\AppData\Local\Microsoft\Windows\Temporary Internet Files\Content.IE5\00WKR3LD\MC90035985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313" y="4286251"/>
            <a:ext cx="14287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ZoneTexte 3"/>
          <p:cNvSpPr txBox="1">
            <a:spLocks noChangeArrowheads="1"/>
          </p:cNvSpPr>
          <p:nvPr/>
        </p:nvSpPr>
        <p:spPr bwMode="auto">
          <a:xfrm>
            <a:off x="1952625" y="428626"/>
            <a:ext cx="35004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3600"/>
              <a:t>Wo ist Dixi?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167314" y="5929313"/>
            <a:ext cx="5500687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600" dirty="0" err="1"/>
              <a:t>Dixi</a:t>
            </a:r>
            <a:r>
              <a:rPr lang="fr-FR" sz="3600" dirty="0"/>
              <a:t> </a:t>
            </a:r>
            <a:r>
              <a:rPr lang="fr-FR" sz="3600" dirty="0" err="1"/>
              <a:t>ist</a:t>
            </a:r>
            <a:r>
              <a:rPr lang="fr-FR" sz="3600" dirty="0"/>
              <a:t> </a:t>
            </a:r>
            <a:r>
              <a:rPr lang="fr-FR" sz="36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neben</a:t>
            </a:r>
            <a:r>
              <a:rPr lang="fr-FR" sz="36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</a:t>
            </a:r>
            <a:r>
              <a:rPr lang="fr-FR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Regal</a:t>
            </a:r>
            <a:r>
              <a:rPr lang="fr-FR" sz="3600" dirty="0"/>
              <a:t>!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975" y="928689"/>
            <a:ext cx="4375150" cy="507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2" descr="C:\Users\Pierre\AppData\Local\Microsoft\Windows\Temporary Internet Files\Content.IE5\00WKR3LD\MC90035985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563" y="4000500"/>
            <a:ext cx="1357312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ZoneTexte 3"/>
          <p:cNvSpPr txBox="1">
            <a:spLocks noChangeArrowheads="1"/>
          </p:cNvSpPr>
          <p:nvPr/>
        </p:nvSpPr>
        <p:spPr bwMode="auto">
          <a:xfrm>
            <a:off x="1952625" y="428626"/>
            <a:ext cx="35004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3600"/>
              <a:t>Wo ist Dixi?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087938" y="5929313"/>
            <a:ext cx="5580062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600" dirty="0" err="1"/>
              <a:t>Dixi</a:t>
            </a:r>
            <a:r>
              <a:rPr lang="fr-FR" sz="3600" dirty="0"/>
              <a:t> </a:t>
            </a:r>
            <a:r>
              <a:rPr lang="fr-FR" sz="3600" dirty="0" err="1"/>
              <a:t>ist</a:t>
            </a:r>
            <a:r>
              <a:rPr lang="fr-FR" sz="3600" dirty="0"/>
              <a:t> </a:t>
            </a:r>
            <a:r>
              <a:rPr lang="fr-FR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fr-FR" sz="3600" dirty="0"/>
              <a:t> </a:t>
            </a:r>
            <a:r>
              <a:rPr lang="fr-FR" sz="3600" dirty="0" err="1">
                <a:solidFill>
                  <a:srgbClr val="00B050"/>
                </a:solidFill>
              </a:rPr>
              <a:t>dem</a:t>
            </a:r>
            <a:r>
              <a:rPr lang="fr-FR" sz="3600" dirty="0"/>
              <a:t> (</a:t>
            </a:r>
            <a:r>
              <a:rPr lang="fr-FR" sz="36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fr-FR" sz="36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fr-F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fr-FR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Regal</a:t>
            </a:r>
            <a:r>
              <a:rPr lang="fr-FR" sz="3600" dirty="0"/>
              <a:t>!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2" descr="C:\Users\Pierre\AppData\Local\Microsoft\Windows\Temporary Internet Files\Content.IE5\00WKR3LD\MC90035985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563" y="4643439"/>
            <a:ext cx="14287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ZoneTexte 3"/>
          <p:cNvSpPr txBox="1">
            <a:spLocks noChangeArrowheads="1"/>
          </p:cNvSpPr>
          <p:nvPr/>
        </p:nvSpPr>
        <p:spPr bwMode="auto">
          <a:xfrm>
            <a:off x="1952625" y="428626"/>
            <a:ext cx="35004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3600"/>
              <a:t>Wo ist Dixi?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453064" y="6072188"/>
            <a:ext cx="5214937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600" dirty="0" err="1"/>
              <a:t>Dixi</a:t>
            </a:r>
            <a:r>
              <a:rPr lang="fr-FR" sz="3600" dirty="0"/>
              <a:t> </a:t>
            </a:r>
            <a:r>
              <a:rPr lang="fr-FR" sz="3600" dirty="0" err="1"/>
              <a:t>ist</a:t>
            </a:r>
            <a:r>
              <a:rPr lang="fr-FR" sz="3600" dirty="0"/>
              <a:t> </a:t>
            </a:r>
            <a:r>
              <a:rPr lang="fr-FR" sz="36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unter</a:t>
            </a:r>
            <a:r>
              <a:rPr lang="fr-FR" sz="36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</a:t>
            </a:r>
            <a:r>
              <a:rPr lang="fr-FR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Regal</a:t>
            </a:r>
            <a:r>
              <a:rPr lang="fr-FR" sz="3600" dirty="0"/>
              <a:t>!</a:t>
            </a:r>
          </a:p>
        </p:txBody>
      </p:sp>
      <p:pic>
        <p:nvPicPr>
          <p:cNvPr id="2560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563" y="928689"/>
            <a:ext cx="4500562" cy="521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2214563"/>
            <a:ext cx="5713412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2" descr="C:\Users\Pierre\AppData\Local\Microsoft\Windows\Temporary Internet Files\Content.IE5\00WKR3LD\MC90035985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063" y="1357314"/>
            <a:ext cx="14287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ZoneTexte 3"/>
          <p:cNvSpPr txBox="1">
            <a:spLocks noChangeArrowheads="1"/>
          </p:cNvSpPr>
          <p:nvPr/>
        </p:nvSpPr>
        <p:spPr bwMode="auto">
          <a:xfrm>
            <a:off x="1952625" y="428626"/>
            <a:ext cx="35004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3600"/>
              <a:t>Wo ist Dixi?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953000" y="5929313"/>
            <a:ext cx="5500688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600" dirty="0" err="1"/>
              <a:t>Dixi</a:t>
            </a:r>
            <a:r>
              <a:rPr lang="fr-FR" sz="3600" dirty="0"/>
              <a:t> </a:t>
            </a:r>
            <a:r>
              <a:rPr lang="fr-FR" sz="3600" dirty="0" err="1"/>
              <a:t>ist</a:t>
            </a:r>
            <a:r>
              <a:rPr lang="fr-FR" sz="3600" dirty="0"/>
              <a:t> </a:t>
            </a:r>
            <a:r>
              <a:rPr lang="fr-FR" sz="36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auf</a:t>
            </a:r>
            <a:r>
              <a:rPr lang="fr-FR" sz="36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</a:t>
            </a:r>
            <a:r>
              <a:rPr lang="fr-FR" sz="3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Kommode</a:t>
            </a:r>
            <a:r>
              <a:rPr lang="fr-FR" sz="3600" dirty="0"/>
              <a:t>!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Pierre\AppData\Local\Microsoft\Windows\Temporary Internet Files\Content.IE5\00WKR3LD\MC90035985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4429126"/>
            <a:ext cx="14287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ZoneTexte 3"/>
          <p:cNvSpPr txBox="1">
            <a:spLocks noChangeArrowheads="1"/>
          </p:cNvSpPr>
          <p:nvPr/>
        </p:nvSpPr>
        <p:spPr bwMode="auto">
          <a:xfrm>
            <a:off x="1952625" y="428626"/>
            <a:ext cx="35004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3600"/>
              <a:t>Wo ist Dixi?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810126" y="5929313"/>
            <a:ext cx="585787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600" dirty="0" err="1"/>
              <a:t>Dixi</a:t>
            </a:r>
            <a:r>
              <a:rPr lang="fr-FR" sz="3600" dirty="0"/>
              <a:t> </a:t>
            </a:r>
            <a:r>
              <a:rPr lang="fr-FR" sz="3600" dirty="0" err="1"/>
              <a:t>ist</a:t>
            </a:r>
            <a:r>
              <a:rPr lang="fr-FR" sz="3600" dirty="0"/>
              <a:t> </a:t>
            </a:r>
            <a:r>
              <a:rPr lang="fr-FR" sz="36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unter</a:t>
            </a:r>
            <a:r>
              <a:rPr lang="fr-FR" sz="36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</a:t>
            </a:r>
            <a:r>
              <a:rPr lang="fr-FR" sz="3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Kommode</a:t>
            </a:r>
            <a:r>
              <a:rPr lang="fr-FR" sz="3600" dirty="0"/>
              <a:t>!</a:t>
            </a:r>
          </a:p>
        </p:txBody>
      </p:sp>
      <p:pic>
        <p:nvPicPr>
          <p:cNvPr id="2765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2214563"/>
            <a:ext cx="5713412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813" y="1714501"/>
            <a:ext cx="5454650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2" descr="C:\Users\Pierre\AppData\Local\Microsoft\Windows\Temporary Internet Files\Content.IE5\00WKR3LD\MC90035985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428751"/>
            <a:ext cx="14287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ZoneTexte 3"/>
          <p:cNvSpPr txBox="1">
            <a:spLocks noChangeArrowheads="1"/>
          </p:cNvSpPr>
          <p:nvPr/>
        </p:nvSpPr>
        <p:spPr bwMode="auto">
          <a:xfrm>
            <a:off x="1952625" y="428626"/>
            <a:ext cx="35004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3600"/>
              <a:t>Wo ist Dixi?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953000" y="5929313"/>
            <a:ext cx="5500688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600" dirty="0" err="1"/>
              <a:t>Dixi</a:t>
            </a:r>
            <a:r>
              <a:rPr lang="fr-FR" sz="3600" dirty="0"/>
              <a:t> </a:t>
            </a:r>
            <a:r>
              <a:rPr lang="fr-FR" sz="3600" dirty="0" err="1"/>
              <a:t>ist</a:t>
            </a:r>
            <a:r>
              <a:rPr lang="fr-FR" sz="3600" dirty="0"/>
              <a:t> </a:t>
            </a:r>
            <a:r>
              <a:rPr lang="fr-FR" sz="36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auf</a:t>
            </a:r>
            <a:r>
              <a:rPr lang="fr-FR" sz="36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</a:t>
            </a:r>
            <a:r>
              <a:rPr lang="fr-FR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Sofa</a:t>
            </a:r>
            <a:r>
              <a:rPr lang="fr-FR" sz="3600" dirty="0"/>
              <a:t>!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813" y="1714501"/>
            <a:ext cx="5454650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2" descr="C:\Users\Pierre\AppData\Local\Microsoft\Windows\Temporary Internet Files\Content.IE5\00WKR3LD\MC90035985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9188" y="3929064"/>
            <a:ext cx="14287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ZoneTexte 3"/>
          <p:cNvSpPr txBox="1">
            <a:spLocks noChangeArrowheads="1"/>
          </p:cNvSpPr>
          <p:nvPr/>
        </p:nvSpPr>
        <p:spPr bwMode="auto">
          <a:xfrm>
            <a:off x="1952625" y="428626"/>
            <a:ext cx="35004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3600"/>
              <a:t>Wo ist Dixi?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953000" y="5929313"/>
            <a:ext cx="5500688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600" dirty="0" err="1"/>
              <a:t>Dixi</a:t>
            </a:r>
            <a:r>
              <a:rPr lang="fr-FR" sz="3600" dirty="0"/>
              <a:t> </a:t>
            </a:r>
            <a:r>
              <a:rPr lang="fr-FR" sz="3600" dirty="0" err="1"/>
              <a:t>ist</a:t>
            </a:r>
            <a:r>
              <a:rPr lang="fr-FR" sz="3600" dirty="0"/>
              <a:t> </a:t>
            </a:r>
            <a:r>
              <a:rPr lang="fr-FR" sz="36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neben</a:t>
            </a:r>
            <a:r>
              <a:rPr lang="fr-FR" sz="36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</a:t>
            </a:r>
            <a:r>
              <a:rPr lang="fr-FR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Sofa</a:t>
            </a:r>
            <a:r>
              <a:rPr lang="fr-FR" sz="3600" dirty="0"/>
              <a:t>!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9" y="1643064"/>
            <a:ext cx="5470525" cy="350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2" descr="C:\Users\Pierre\AppData\Local\Microsoft\Windows\Temporary Internet Files\Content.IE5\00WKR3LD\MC90035985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563" y="1785939"/>
            <a:ext cx="14287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ZoneTexte 3"/>
          <p:cNvSpPr txBox="1">
            <a:spLocks noChangeArrowheads="1"/>
          </p:cNvSpPr>
          <p:nvPr/>
        </p:nvSpPr>
        <p:spPr bwMode="auto">
          <a:xfrm>
            <a:off x="1952625" y="428626"/>
            <a:ext cx="35004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3600"/>
              <a:t>Wo ist Dixi?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953000" y="5929313"/>
            <a:ext cx="5500688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600" dirty="0" err="1"/>
              <a:t>Dixi</a:t>
            </a:r>
            <a:r>
              <a:rPr lang="fr-FR" sz="3600" dirty="0"/>
              <a:t> </a:t>
            </a:r>
            <a:r>
              <a:rPr lang="fr-FR" sz="3600" dirty="0" err="1"/>
              <a:t>ist</a:t>
            </a:r>
            <a:r>
              <a:rPr lang="fr-FR" sz="3600" dirty="0"/>
              <a:t> </a:t>
            </a:r>
            <a:r>
              <a:rPr lang="fr-FR" sz="36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auf</a:t>
            </a:r>
            <a:r>
              <a:rPr lang="fr-FR" sz="36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</a:t>
            </a:r>
            <a:r>
              <a:rPr lang="fr-FR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Bett</a:t>
            </a:r>
            <a:r>
              <a:rPr lang="fr-FR" sz="3600" dirty="0"/>
              <a:t>!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9" y="1643064"/>
            <a:ext cx="5470525" cy="350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2" descr="C:\Users\Pierre\AppData\Local\Microsoft\Windows\Temporary Internet Files\Content.IE5\00WKR3LD\MC90035985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3786189"/>
            <a:ext cx="14287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ZoneTexte 3"/>
          <p:cNvSpPr txBox="1">
            <a:spLocks noChangeArrowheads="1"/>
          </p:cNvSpPr>
          <p:nvPr/>
        </p:nvSpPr>
        <p:spPr bwMode="auto">
          <a:xfrm>
            <a:off x="1952625" y="428626"/>
            <a:ext cx="35004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3600"/>
              <a:t>Wo ist Dixi?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953000" y="5929313"/>
            <a:ext cx="5500688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600" dirty="0" err="1"/>
              <a:t>Dixi</a:t>
            </a:r>
            <a:r>
              <a:rPr lang="fr-FR" sz="3600" dirty="0"/>
              <a:t> </a:t>
            </a:r>
            <a:r>
              <a:rPr lang="fr-FR" sz="3600" dirty="0" err="1"/>
              <a:t>ist</a:t>
            </a:r>
            <a:r>
              <a:rPr lang="fr-FR" sz="3600" dirty="0"/>
              <a:t> </a:t>
            </a:r>
            <a:r>
              <a:rPr lang="fr-FR" sz="36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neben</a:t>
            </a:r>
            <a:r>
              <a:rPr lang="fr-FR" sz="36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</a:t>
            </a:r>
            <a:r>
              <a:rPr lang="fr-FR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Bett</a:t>
            </a:r>
            <a:r>
              <a:rPr lang="fr-FR" sz="3600" dirty="0"/>
              <a:t>!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939" y="571501"/>
            <a:ext cx="1500187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688" y="785813"/>
            <a:ext cx="2000250" cy="172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064" y="571500"/>
            <a:ext cx="18573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4214813"/>
            <a:ext cx="1989138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76" y="4000500"/>
            <a:ext cx="2786063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3857626"/>
            <a:ext cx="2786062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2027238" y="2808289"/>
            <a:ext cx="2000250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</a:t>
            </a:r>
            <a:r>
              <a:rPr lang="fr-FR" sz="2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Stuhl</a:t>
            </a:r>
            <a:endParaRPr lang="fr-FR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887913" y="2808289"/>
            <a:ext cx="2000250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</a:t>
            </a:r>
            <a:r>
              <a:rPr lang="fr-FR" sz="2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Tisch</a:t>
            </a:r>
            <a:endParaRPr lang="fr-FR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7824788" y="2808289"/>
            <a:ext cx="2000250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</a:t>
            </a:r>
            <a:r>
              <a:rPr lang="fr-FR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Regal</a:t>
            </a:r>
            <a:endParaRPr lang="fr-FR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774826" y="5832476"/>
            <a:ext cx="27019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</a:t>
            </a:r>
            <a:r>
              <a:rPr lang="fr-FR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Kommode</a:t>
            </a:r>
            <a:endParaRPr lang="fr-F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103813" y="5832475"/>
            <a:ext cx="2000250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</a:t>
            </a:r>
            <a:r>
              <a:rPr lang="fr-FR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Sofa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8128000" y="5832475"/>
            <a:ext cx="2000250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</a:t>
            </a:r>
            <a:r>
              <a:rPr lang="fr-FR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Bett</a:t>
            </a:r>
            <a:endParaRPr lang="fr-FR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2" descr="C:\Users\Pierre\AppData\Local\Microsoft\Windows\Temporary Internet Files\Content.IE5\00WKR3LD\MC90035985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5" y="3429001"/>
            <a:ext cx="14287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ZoneTexte 3"/>
          <p:cNvSpPr txBox="1">
            <a:spLocks noChangeArrowheads="1"/>
          </p:cNvSpPr>
          <p:nvPr/>
        </p:nvSpPr>
        <p:spPr bwMode="auto">
          <a:xfrm>
            <a:off x="1952625" y="428626"/>
            <a:ext cx="35004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3600"/>
              <a:t>Wo ist Dixi?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953000" y="5929313"/>
            <a:ext cx="5500688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600" dirty="0" err="1"/>
              <a:t>Dixi</a:t>
            </a:r>
            <a:r>
              <a:rPr lang="fr-FR" sz="3600" dirty="0"/>
              <a:t> </a:t>
            </a:r>
            <a:r>
              <a:rPr lang="fr-FR" sz="3600" dirty="0" err="1"/>
              <a:t>ist</a:t>
            </a:r>
            <a:r>
              <a:rPr lang="fr-FR" sz="3600" dirty="0"/>
              <a:t> </a:t>
            </a:r>
            <a:r>
              <a:rPr lang="fr-FR" sz="36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unter</a:t>
            </a:r>
            <a:r>
              <a:rPr lang="fr-FR" sz="36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</a:t>
            </a:r>
            <a:r>
              <a:rPr lang="fr-FR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Bett</a:t>
            </a:r>
            <a:r>
              <a:rPr lang="fr-FR" sz="3600" dirty="0"/>
              <a:t>!</a:t>
            </a:r>
          </a:p>
        </p:txBody>
      </p:sp>
      <p:pic>
        <p:nvPicPr>
          <p:cNvPr id="3277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9" y="1643064"/>
            <a:ext cx="5470525" cy="350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9" y="1643064"/>
            <a:ext cx="5470525" cy="350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2" descr="C:\Users\Pierre\AppData\Local\Microsoft\Windows\Temporary Internet Files\Content.IE5\00WKR3LD\MC90035985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40730">
            <a:off x="5313363" y="1900238"/>
            <a:ext cx="144780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ZoneTexte 3"/>
          <p:cNvSpPr txBox="1">
            <a:spLocks noChangeArrowheads="1"/>
          </p:cNvSpPr>
          <p:nvPr/>
        </p:nvSpPr>
        <p:spPr bwMode="auto">
          <a:xfrm>
            <a:off x="1952625" y="428626"/>
            <a:ext cx="35004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3600"/>
              <a:t>Wo ist Dixi?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953000" y="5929313"/>
            <a:ext cx="5500688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600" dirty="0" err="1"/>
              <a:t>Dixi</a:t>
            </a:r>
            <a:r>
              <a:rPr lang="fr-FR" sz="3600" dirty="0"/>
              <a:t> </a:t>
            </a:r>
            <a:r>
              <a:rPr lang="fr-FR" sz="3600" dirty="0" err="1"/>
              <a:t>ist</a:t>
            </a:r>
            <a:r>
              <a:rPr lang="fr-FR" sz="3600" dirty="0"/>
              <a:t> </a:t>
            </a:r>
            <a:r>
              <a:rPr lang="fr-FR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fr-FR" sz="3600" dirty="0"/>
              <a:t> </a:t>
            </a:r>
            <a:r>
              <a:rPr lang="fr-FR" sz="3600" dirty="0" err="1">
                <a:solidFill>
                  <a:srgbClr val="00B050"/>
                </a:solidFill>
              </a:rPr>
              <a:t>dem</a:t>
            </a:r>
            <a:r>
              <a:rPr lang="fr-FR" sz="3600" dirty="0"/>
              <a:t> (</a:t>
            </a:r>
            <a:r>
              <a:rPr lang="fr-FR" sz="36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fr-FR" sz="36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fr-F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fr-FR" sz="36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Bett</a:t>
            </a:r>
            <a:r>
              <a:rPr lang="fr-FR" sz="3600" dirty="0"/>
              <a:t>!</a:t>
            </a:r>
          </a:p>
        </p:txBody>
      </p:sp>
      <p:pic>
        <p:nvPicPr>
          <p:cNvPr id="337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6" y="2928939"/>
            <a:ext cx="9429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1" y="3286126"/>
            <a:ext cx="9429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6" y="3429001"/>
            <a:ext cx="9429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6" y="2714626"/>
            <a:ext cx="9429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938" y="2571751"/>
            <a:ext cx="1357312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6" y="2643189"/>
            <a:ext cx="9429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313" y="2643189"/>
            <a:ext cx="108585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9" y="2286001"/>
            <a:ext cx="1428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6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5" y="2465388"/>
            <a:ext cx="357188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564" y="2500314"/>
            <a:ext cx="479425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oneTexte 3"/>
          <p:cNvSpPr txBox="1">
            <a:spLocks noChangeArrowheads="1"/>
          </p:cNvSpPr>
          <p:nvPr/>
        </p:nvSpPr>
        <p:spPr bwMode="auto">
          <a:xfrm>
            <a:off x="130970" y="88900"/>
            <a:ext cx="56435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2800" b="1" u="sng" dirty="0"/>
              <a:t>Bilan grammatical :</a:t>
            </a:r>
          </a:p>
          <a:p>
            <a:pPr eaLnBrk="1" hangingPunct="1"/>
            <a:r>
              <a:rPr lang="fr-FR" sz="2800" b="1" u="sng" dirty="0"/>
              <a:t>L’expression du locatif (suite) :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335360" y="5214939"/>
            <a:ext cx="115212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2800" dirty="0"/>
              <a:t>Ces prépositions sont alors suivies d’un groupe nominal au        </a:t>
            </a:r>
            <a:r>
              <a:rPr lang="fr-FR" sz="2800" dirty="0" smtClean="0"/>
              <a:t>    </a:t>
            </a:r>
            <a:r>
              <a:rPr lang="fr-FR" sz="2800" dirty="0"/>
              <a:t>.</a:t>
            </a:r>
          </a:p>
        </p:txBody>
      </p:sp>
      <p:pic>
        <p:nvPicPr>
          <p:cNvPr id="34820" name="Picture 3" descr="C:\Users\Pierre\Pictures\Bibliothèque multimédia Microsoft\j043395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7563" y="12700"/>
            <a:ext cx="1214437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ube 9"/>
          <p:cNvSpPr/>
          <p:nvPr/>
        </p:nvSpPr>
        <p:spPr>
          <a:xfrm>
            <a:off x="2881314" y="3214688"/>
            <a:ext cx="1500187" cy="1357312"/>
          </a:xfrm>
          <a:prstGeom prst="cube">
            <a:avLst/>
          </a:prstGeom>
          <a:solidFill>
            <a:schemeClr val="accent1"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3167063" y="3143251"/>
            <a:ext cx="7858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auf</a:t>
            </a:r>
            <a:endParaRPr lang="fr-F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952751" y="4572001"/>
            <a:ext cx="10715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unter</a:t>
            </a:r>
            <a:endParaRPr lang="fr-F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238500" y="3714751"/>
            <a:ext cx="64293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738689" y="4214813"/>
            <a:ext cx="128587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neben</a:t>
            </a:r>
            <a:endParaRPr lang="fr-F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ZoneTexte 14"/>
          <p:cNvSpPr txBox="1">
            <a:spLocks noChangeArrowheads="1"/>
          </p:cNvSpPr>
          <p:nvPr/>
        </p:nvSpPr>
        <p:spPr bwMode="auto">
          <a:xfrm>
            <a:off x="340624" y="1650096"/>
            <a:ext cx="1166529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2800" dirty="0"/>
              <a:t>Pour indiquer avec précision où se trouve un objet, on peut utiliser les prépositions suivantes: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9840416" y="5245568"/>
            <a:ext cx="128587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DATIF</a:t>
            </a:r>
          </a:p>
        </p:txBody>
      </p:sp>
      <p:sp>
        <p:nvSpPr>
          <p:cNvPr id="17" name="ZoneTexte 16"/>
          <p:cNvSpPr txBox="1"/>
          <p:nvPr/>
        </p:nvSpPr>
        <p:spPr>
          <a:xfrm rot="20297458">
            <a:off x="3943351" y="3533776"/>
            <a:ext cx="65722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</a:t>
            </a:r>
          </a:p>
        </p:txBody>
      </p:sp>
      <p:sp>
        <p:nvSpPr>
          <p:cNvPr id="18" name="Plus 17"/>
          <p:cNvSpPr/>
          <p:nvPr/>
        </p:nvSpPr>
        <p:spPr>
          <a:xfrm rot="18932676">
            <a:off x="3368675" y="3201988"/>
            <a:ext cx="285750" cy="285750"/>
          </a:xfrm>
          <a:prstGeom prst="mathPlus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Plus 18"/>
          <p:cNvSpPr/>
          <p:nvPr/>
        </p:nvSpPr>
        <p:spPr>
          <a:xfrm rot="18932676">
            <a:off x="3297238" y="4702175"/>
            <a:ext cx="285750" cy="285750"/>
          </a:xfrm>
          <a:prstGeom prst="mathPlus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" name="Plus 19"/>
          <p:cNvSpPr/>
          <p:nvPr/>
        </p:nvSpPr>
        <p:spPr>
          <a:xfrm rot="18932676">
            <a:off x="5154613" y="4273550"/>
            <a:ext cx="285750" cy="285750"/>
          </a:xfrm>
          <a:prstGeom prst="mathPlus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1" name="Plus 20"/>
          <p:cNvSpPr/>
          <p:nvPr/>
        </p:nvSpPr>
        <p:spPr>
          <a:xfrm rot="18932676">
            <a:off x="3297238" y="3773488"/>
            <a:ext cx="285750" cy="285750"/>
          </a:xfrm>
          <a:prstGeom prst="mathPlus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2" name="Plus 21"/>
          <p:cNvSpPr/>
          <p:nvPr/>
        </p:nvSpPr>
        <p:spPr>
          <a:xfrm rot="18932676">
            <a:off x="4083050" y="3630613"/>
            <a:ext cx="285750" cy="285750"/>
          </a:xfrm>
          <a:prstGeom prst="mathPlus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3" name="ZoneTexte 22"/>
          <p:cNvSpPr txBox="1">
            <a:spLocks noChangeArrowheads="1"/>
          </p:cNvSpPr>
          <p:nvPr/>
        </p:nvSpPr>
        <p:spPr bwMode="auto">
          <a:xfrm>
            <a:off x="335360" y="1143000"/>
            <a:ext cx="111612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2800" dirty="0"/>
              <a:t>Pour demander où se trouve un objet, on pose la question       .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9639225" y="1184273"/>
            <a:ext cx="128587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3236103" y="2541045"/>
            <a:ext cx="128587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über</a:t>
            </a:r>
            <a:endParaRPr lang="fr-F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Plus 25"/>
          <p:cNvSpPr/>
          <p:nvPr/>
        </p:nvSpPr>
        <p:spPr>
          <a:xfrm rot="18932676">
            <a:off x="3534119" y="2620042"/>
            <a:ext cx="285750" cy="285750"/>
          </a:xfrm>
          <a:prstGeom prst="mathPlus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23" grpId="0"/>
      <p:bldP spid="24" grpId="0"/>
      <p:bldP spid="2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>
            <a:spLocks noChangeArrowheads="1"/>
          </p:cNvSpPr>
          <p:nvPr/>
        </p:nvSpPr>
        <p:spPr bwMode="auto">
          <a:xfrm>
            <a:off x="263352" y="260648"/>
            <a:ext cx="4032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2800" b="1" u="sng" dirty="0"/>
              <a:t>Les marques du datif :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776413" y="928689"/>
            <a:ext cx="392906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dirty="0" err="1"/>
              <a:t>Dixi</a:t>
            </a:r>
            <a:r>
              <a:rPr lang="fr-FR" sz="2800" dirty="0"/>
              <a:t> </a:t>
            </a:r>
            <a:r>
              <a:rPr lang="fr-FR" sz="2800" dirty="0" err="1"/>
              <a:t>ist</a:t>
            </a:r>
            <a:r>
              <a:rPr lang="fr-FR" sz="2800" dirty="0"/>
              <a:t> </a:t>
            </a:r>
            <a:r>
              <a:rPr lang="fr-FR" sz="2800" dirty="0" err="1"/>
              <a:t>auf</a:t>
            </a:r>
            <a:r>
              <a:rPr lang="fr-FR" sz="2800" dirty="0"/>
              <a:t> </a:t>
            </a:r>
            <a:r>
              <a:rPr lang="fr-FR" sz="2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</a:t>
            </a:r>
            <a:r>
              <a:rPr lang="fr-FR" sz="2800" dirty="0"/>
              <a:t> </a:t>
            </a:r>
            <a:r>
              <a:rPr lang="fr-FR" sz="2800" dirty="0" err="1"/>
              <a:t>Tisch</a:t>
            </a:r>
            <a:r>
              <a:rPr lang="fr-FR" sz="2800" dirty="0"/>
              <a:t>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943475" y="1500189"/>
            <a:ext cx="235743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dirty="0">
                <a:solidFill>
                  <a:srgbClr val="0070C0"/>
                </a:solidFill>
              </a:rPr>
              <a:t> </a:t>
            </a:r>
            <a:r>
              <a:rPr lang="fr-FR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Masculin</a:t>
            </a:r>
            <a:endParaRPr lang="fr-FR" sz="2800" dirty="0">
              <a:solidFill>
                <a:srgbClr val="0070C0"/>
              </a:solidFill>
            </a:endParaRPr>
          </a:p>
        </p:txBody>
      </p:sp>
      <p:cxnSp>
        <p:nvCxnSpPr>
          <p:cNvPr id="12" name="Connecteur en angle 11"/>
          <p:cNvCxnSpPr/>
          <p:nvPr/>
        </p:nvCxnSpPr>
        <p:spPr>
          <a:xfrm>
            <a:off x="3952876" y="1500188"/>
            <a:ext cx="1000125" cy="285750"/>
          </a:xfrm>
          <a:prstGeom prst="bentConnector3">
            <a:avLst>
              <a:gd name="adj1" fmla="val 608"/>
            </a:avLst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1776413" y="2000251"/>
            <a:ext cx="392906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dirty="0" err="1"/>
              <a:t>Dixi</a:t>
            </a:r>
            <a:r>
              <a:rPr lang="fr-FR" sz="2800" dirty="0"/>
              <a:t> </a:t>
            </a:r>
            <a:r>
              <a:rPr lang="fr-FR" sz="2800" dirty="0" err="1"/>
              <a:t>ist</a:t>
            </a:r>
            <a:r>
              <a:rPr lang="fr-FR" sz="2800" dirty="0"/>
              <a:t> </a:t>
            </a:r>
            <a:r>
              <a:rPr lang="fr-FR" sz="2800" dirty="0" err="1"/>
              <a:t>auf</a:t>
            </a:r>
            <a:r>
              <a:rPr lang="fr-FR" sz="2800" dirty="0"/>
              <a:t> </a:t>
            </a:r>
            <a:r>
              <a:rPr lang="fr-FR" sz="28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</a:t>
            </a:r>
            <a:r>
              <a:rPr lang="fr-FR" sz="2800" dirty="0"/>
              <a:t> </a:t>
            </a:r>
            <a:r>
              <a:rPr lang="fr-FR" sz="2800" dirty="0" err="1"/>
              <a:t>Regal</a:t>
            </a:r>
            <a:r>
              <a:rPr lang="fr-FR" sz="2800" dirty="0"/>
              <a:t>.</a:t>
            </a:r>
          </a:p>
        </p:txBody>
      </p:sp>
      <p:cxnSp>
        <p:nvCxnSpPr>
          <p:cNvPr id="21" name="Connecteur en angle 20"/>
          <p:cNvCxnSpPr/>
          <p:nvPr/>
        </p:nvCxnSpPr>
        <p:spPr>
          <a:xfrm>
            <a:off x="3952876" y="2500313"/>
            <a:ext cx="1000125" cy="285750"/>
          </a:xfrm>
          <a:prstGeom prst="bentConnector3">
            <a:avLst>
              <a:gd name="adj1" fmla="val 608"/>
            </a:avLst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4943475" y="2500314"/>
            <a:ext cx="235743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dirty="0">
                <a:solidFill>
                  <a:srgbClr val="00B050"/>
                </a:solidFill>
              </a:rPr>
              <a:t> </a:t>
            </a:r>
            <a:r>
              <a:rPr lang="fr-FR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Neutre</a:t>
            </a:r>
            <a:endParaRPr lang="fr-FR" sz="2800" dirty="0">
              <a:solidFill>
                <a:srgbClr val="00B05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776413" y="3071814"/>
            <a:ext cx="4572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dirty="0" err="1"/>
              <a:t>Dixi</a:t>
            </a:r>
            <a:r>
              <a:rPr lang="fr-FR" sz="2800" dirty="0"/>
              <a:t> </a:t>
            </a:r>
            <a:r>
              <a:rPr lang="fr-FR" sz="2800" dirty="0" err="1"/>
              <a:t>ist</a:t>
            </a:r>
            <a:r>
              <a:rPr lang="fr-FR" sz="2800" dirty="0"/>
              <a:t> </a:t>
            </a:r>
            <a:r>
              <a:rPr lang="fr-FR" sz="2800" dirty="0" err="1"/>
              <a:t>auf</a:t>
            </a:r>
            <a:r>
              <a:rPr lang="fr-FR" sz="2800" dirty="0"/>
              <a:t> </a:t>
            </a: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</a:t>
            </a:r>
            <a:r>
              <a:rPr lang="fr-FR" sz="2800" dirty="0"/>
              <a:t> </a:t>
            </a:r>
            <a:r>
              <a:rPr lang="fr-FR" sz="2800" dirty="0" err="1"/>
              <a:t>Kommode</a:t>
            </a:r>
            <a:r>
              <a:rPr lang="fr-FR" sz="2800" dirty="0"/>
              <a:t>.</a:t>
            </a:r>
          </a:p>
        </p:txBody>
      </p:sp>
      <p:cxnSp>
        <p:nvCxnSpPr>
          <p:cNvPr id="24" name="Connecteur en angle 23"/>
          <p:cNvCxnSpPr/>
          <p:nvPr/>
        </p:nvCxnSpPr>
        <p:spPr>
          <a:xfrm>
            <a:off x="3952876" y="3643313"/>
            <a:ext cx="1000125" cy="285750"/>
          </a:xfrm>
          <a:prstGeom prst="bentConnector3">
            <a:avLst>
              <a:gd name="adj1" fmla="val 608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4943475" y="3643314"/>
            <a:ext cx="235743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dirty="0">
                <a:solidFill>
                  <a:schemeClr val="bg1"/>
                </a:solidFill>
              </a:rPr>
              <a:t> </a:t>
            </a: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Féminin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26" name="ZoneTexte 25"/>
          <p:cNvSpPr txBox="1">
            <a:spLocks noChangeArrowheads="1"/>
          </p:cNvSpPr>
          <p:nvPr/>
        </p:nvSpPr>
        <p:spPr bwMode="auto">
          <a:xfrm>
            <a:off x="263352" y="4000501"/>
            <a:ext cx="27352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2800" b="1" u="sng"/>
              <a:t>Remarque :</a:t>
            </a:r>
            <a:endParaRPr lang="fr-FR" sz="2800" b="1"/>
          </a:p>
        </p:txBody>
      </p:sp>
      <p:sp>
        <p:nvSpPr>
          <p:cNvPr id="27" name="ZoneTexte 26"/>
          <p:cNvSpPr txBox="1">
            <a:spLocks noChangeArrowheads="1"/>
          </p:cNvSpPr>
          <p:nvPr/>
        </p:nvSpPr>
        <p:spPr bwMode="auto">
          <a:xfrm>
            <a:off x="263352" y="4618640"/>
            <a:ext cx="112332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2800" dirty="0"/>
              <a:t>Ces prépositions s’emploient souvent avec des verbes de position: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1776413" y="5157192"/>
            <a:ext cx="135731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liegen</a:t>
            </a:r>
            <a:endParaRPr lang="fr-FR" sz="2800" dirty="0">
              <a:solidFill>
                <a:schemeClr val="bg1"/>
              </a:solidFill>
            </a:endParaRPr>
          </a:p>
        </p:txBody>
      </p:sp>
      <p:cxnSp>
        <p:nvCxnSpPr>
          <p:cNvPr id="29" name="Connecteur en angle 28"/>
          <p:cNvCxnSpPr/>
          <p:nvPr/>
        </p:nvCxnSpPr>
        <p:spPr>
          <a:xfrm>
            <a:off x="3216276" y="5444528"/>
            <a:ext cx="1000125" cy="1588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4367214" y="5157192"/>
            <a:ext cx="23717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être couché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1776413" y="5589240"/>
            <a:ext cx="1357312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stehen</a:t>
            </a:r>
            <a:endParaRPr lang="fr-FR" sz="2800" dirty="0">
              <a:solidFill>
                <a:schemeClr val="bg1"/>
              </a:solidFill>
            </a:endParaRPr>
          </a:p>
        </p:txBody>
      </p:sp>
      <p:cxnSp>
        <p:nvCxnSpPr>
          <p:cNvPr id="33" name="Connecteur en angle 32"/>
          <p:cNvCxnSpPr/>
          <p:nvPr/>
        </p:nvCxnSpPr>
        <p:spPr>
          <a:xfrm>
            <a:off x="3216276" y="5913090"/>
            <a:ext cx="1000125" cy="1588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4367213" y="6011864"/>
            <a:ext cx="1871662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être assis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1776413" y="6011864"/>
            <a:ext cx="1357312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sitzen</a:t>
            </a:r>
            <a:endParaRPr lang="fr-FR" sz="2800" dirty="0">
              <a:solidFill>
                <a:schemeClr val="bg1"/>
              </a:solidFill>
            </a:endParaRPr>
          </a:p>
        </p:txBody>
      </p:sp>
      <p:cxnSp>
        <p:nvCxnSpPr>
          <p:cNvPr id="36" name="Connecteur en angle 35"/>
          <p:cNvCxnSpPr/>
          <p:nvPr/>
        </p:nvCxnSpPr>
        <p:spPr>
          <a:xfrm>
            <a:off x="3216276" y="6335714"/>
            <a:ext cx="1000125" cy="1587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4367213" y="5589240"/>
            <a:ext cx="2157412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être debout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1776414" y="6372226"/>
            <a:ext cx="146208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hängen</a:t>
            </a:r>
            <a:endParaRPr lang="fr-FR" sz="2800" dirty="0">
              <a:solidFill>
                <a:schemeClr val="bg1"/>
              </a:solidFill>
            </a:endParaRPr>
          </a:p>
        </p:txBody>
      </p:sp>
      <p:cxnSp>
        <p:nvCxnSpPr>
          <p:cNvPr id="37" name="Connecteur en angle 36"/>
          <p:cNvCxnSpPr/>
          <p:nvPr/>
        </p:nvCxnSpPr>
        <p:spPr>
          <a:xfrm>
            <a:off x="3216276" y="6659564"/>
            <a:ext cx="1000125" cy="1587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4367213" y="6372225"/>
            <a:ext cx="2716212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être </a:t>
            </a:r>
            <a:r>
              <a:rPr lang="fr-FR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accroché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/>
      <p:bldP spid="20" grpId="0"/>
      <p:bldP spid="22" grpId="0"/>
      <p:bldP spid="23" grpId="0"/>
      <p:bldP spid="25" grpId="0"/>
      <p:bldP spid="26" grpId="0"/>
      <p:bldP spid="27" grpId="0"/>
      <p:bldP spid="28" grpId="0"/>
      <p:bldP spid="31" grpId="0"/>
      <p:bldP spid="32" grpId="0"/>
      <p:bldP spid="34" grpId="0"/>
      <p:bldP spid="35" grpId="0"/>
      <p:bldP spid="38" grpId="0"/>
      <p:bldP spid="30" grpId="0"/>
      <p:bldP spid="3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780064" y="3722915"/>
            <a:ext cx="3992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Buch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Seite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73)</a:t>
            </a:r>
            <a:endParaRPr lang="fr-FR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4" descr="C:\Users\Pierre\Pictures\Bibliothèque multimédia Microsoft\j043395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144" y="2383745"/>
            <a:ext cx="1146175" cy="114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3890142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80" y="1700808"/>
            <a:ext cx="5715000" cy="3108960"/>
          </a:xfrm>
          <a:prstGeom prst="rect">
            <a:avLst/>
          </a:prstGeom>
        </p:spPr>
      </p:pic>
      <p:sp>
        <p:nvSpPr>
          <p:cNvPr id="3" name="Ellipse 2"/>
          <p:cNvSpPr/>
          <p:nvPr/>
        </p:nvSpPr>
        <p:spPr>
          <a:xfrm>
            <a:off x="2999656" y="1772816"/>
            <a:ext cx="648072" cy="43204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52537944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614" y="925613"/>
            <a:ext cx="5448772" cy="5006774"/>
          </a:xfrm>
          <a:prstGeom prst="rect">
            <a:avLst/>
          </a:prstGeom>
        </p:spPr>
      </p:pic>
      <p:sp>
        <p:nvSpPr>
          <p:cNvPr id="4" name="Ellipse 3"/>
          <p:cNvSpPr/>
          <p:nvPr/>
        </p:nvSpPr>
        <p:spPr>
          <a:xfrm>
            <a:off x="3575720" y="1052736"/>
            <a:ext cx="648072" cy="43204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575720" y="3573016"/>
            <a:ext cx="648072" cy="43204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754782941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Pierre\AppData\Local\Microsoft\Windows\Temporary Internet Files\Content.IE5\00WKR3LD\MC90035985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6" y="2643189"/>
            <a:ext cx="1857375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:\Users\Pierre\AppData\Local\Microsoft\Windows\Temporary Internet Files\Content.IE5\00WKR3LD\MC90035985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6" y="4857751"/>
            <a:ext cx="1857375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be 4"/>
          <p:cNvSpPr/>
          <p:nvPr/>
        </p:nvSpPr>
        <p:spPr>
          <a:xfrm>
            <a:off x="4167189" y="1500189"/>
            <a:ext cx="4143375" cy="3500437"/>
          </a:xfrm>
          <a:prstGeom prst="cube">
            <a:avLst/>
          </a:prstGeom>
          <a:solidFill>
            <a:schemeClr val="accent1">
              <a:alpha val="7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4" name="Picture 2" descr="C:\Users\Pierre\AppData\Local\Microsoft\Windows\Temporary Internet Files\Content.IE5\00WKR3LD\MC90035985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1" y="357189"/>
            <a:ext cx="1857375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5524500" y="1500189"/>
            <a:ext cx="150018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AUF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024438" y="5534026"/>
            <a:ext cx="22145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UNTER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310189" y="3286126"/>
            <a:ext cx="1500187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</a:p>
        </p:txBody>
      </p:sp>
      <p:pic>
        <p:nvPicPr>
          <p:cNvPr id="11" name="Picture 2" descr="C:\Users\Pierre\AppData\Local\Microsoft\Windows\Temporary Internet Files\Content.IE5\00WKR3LD\MC90035985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314" y="3143251"/>
            <a:ext cx="1857375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8524876" y="4071939"/>
            <a:ext cx="21431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NEBEN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8" grpId="1"/>
      <p:bldP spid="10" grpId="0"/>
      <p:bldP spid="10" grpId="1"/>
      <p:bldP spid="12" grpId="0"/>
      <p:bldP spid="1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857251"/>
            <a:ext cx="3810000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2" descr="C:\Users\Pierre\AppData\Local\Microsoft\Windows\Temporary Internet Files\Content.IE5\00WKR3LD\MC90035985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5" y="2143126"/>
            <a:ext cx="14287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ZoneTexte 4"/>
          <p:cNvSpPr txBox="1">
            <a:spLocks noChangeArrowheads="1"/>
          </p:cNvSpPr>
          <p:nvPr/>
        </p:nvSpPr>
        <p:spPr bwMode="auto">
          <a:xfrm>
            <a:off x="1952625" y="428626"/>
            <a:ext cx="35004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3600"/>
              <a:t>Wo ist Dixi?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953000" y="5929313"/>
            <a:ext cx="5500688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600" dirty="0" err="1"/>
              <a:t>Dixi</a:t>
            </a:r>
            <a:r>
              <a:rPr lang="fr-FR" sz="3600" dirty="0"/>
              <a:t> </a:t>
            </a:r>
            <a:r>
              <a:rPr lang="fr-FR" sz="3600" dirty="0" err="1"/>
              <a:t>ist</a:t>
            </a:r>
            <a:r>
              <a:rPr lang="fr-FR" sz="3600" dirty="0"/>
              <a:t> </a:t>
            </a:r>
            <a:r>
              <a:rPr lang="fr-FR" sz="36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auf</a:t>
            </a:r>
            <a:r>
              <a:rPr lang="fr-FR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</a:t>
            </a:r>
            <a:r>
              <a:rPr lang="fr-FR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Stuhl</a:t>
            </a:r>
            <a:r>
              <a:rPr lang="fr-FR" sz="3600" dirty="0"/>
              <a:t>!</a:t>
            </a:r>
          </a:p>
        </p:txBody>
      </p:sp>
      <p:pic>
        <p:nvPicPr>
          <p:cNvPr id="16390" name="Picture 5" descr="C:\Users\Pierre\Pictures\Bibliothèque multimédia Microsoft\j0431644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3326" y="57150"/>
            <a:ext cx="1427632" cy="1427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Pierre\AppData\Local\Microsoft\Windows\Temporary Internet Files\Content.IE5\00WKR3LD\MC90035985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563" y="3857626"/>
            <a:ext cx="14287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ZoneTexte 3"/>
          <p:cNvSpPr txBox="1">
            <a:spLocks noChangeArrowheads="1"/>
          </p:cNvSpPr>
          <p:nvPr/>
        </p:nvSpPr>
        <p:spPr bwMode="auto">
          <a:xfrm>
            <a:off x="1952625" y="428626"/>
            <a:ext cx="35004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3600"/>
              <a:t>Wo ist Dixi?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953000" y="5929313"/>
            <a:ext cx="5500688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600" dirty="0" err="1"/>
              <a:t>Dixi</a:t>
            </a:r>
            <a:r>
              <a:rPr lang="fr-FR" sz="3600" dirty="0"/>
              <a:t> </a:t>
            </a:r>
            <a:r>
              <a:rPr lang="fr-FR" sz="3600" dirty="0" err="1"/>
              <a:t>ist</a:t>
            </a:r>
            <a:r>
              <a:rPr lang="fr-FR" sz="3600" dirty="0"/>
              <a:t> </a:t>
            </a:r>
            <a:r>
              <a:rPr lang="fr-FR" sz="36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unter</a:t>
            </a:r>
            <a:r>
              <a:rPr lang="fr-F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</a:t>
            </a:r>
            <a:r>
              <a:rPr lang="fr-FR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Stuhl</a:t>
            </a:r>
            <a:r>
              <a:rPr lang="fr-FR" sz="3600" dirty="0"/>
              <a:t>!</a:t>
            </a:r>
          </a:p>
        </p:txBody>
      </p:sp>
      <p:pic>
        <p:nvPicPr>
          <p:cNvPr id="1741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857251"/>
            <a:ext cx="3810000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857251"/>
            <a:ext cx="3810000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2" descr="C:\Users\Pierre\AppData\Local\Microsoft\Windows\Temporary Internet Files\Content.IE5\00WKR3LD\MC90035985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75" y="3857626"/>
            <a:ext cx="14287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ZoneTexte 3"/>
          <p:cNvSpPr txBox="1">
            <a:spLocks noChangeArrowheads="1"/>
          </p:cNvSpPr>
          <p:nvPr/>
        </p:nvSpPr>
        <p:spPr bwMode="auto">
          <a:xfrm>
            <a:off x="1952625" y="428626"/>
            <a:ext cx="35004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3600"/>
              <a:t>Wo ist Dixi?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953000" y="5929313"/>
            <a:ext cx="5500688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600" dirty="0" err="1"/>
              <a:t>Dixi</a:t>
            </a:r>
            <a:r>
              <a:rPr lang="fr-FR" sz="3600" dirty="0"/>
              <a:t> </a:t>
            </a:r>
            <a:r>
              <a:rPr lang="fr-FR" sz="3600" dirty="0" err="1"/>
              <a:t>ist</a:t>
            </a:r>
            <a:r>
              <a:rPr lang="fr-FR" sz="3600" dirty="0"/>
              <a:t> </a:t>
            </a:r>
            <a:r>
              <a:rPr lang="fr-FR" sz="36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neben</a:t>
            </a:r>
            <a:r>
              <a:rPr lang="fr-FR" sz="36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</a:t>
            </a:r>
            <a:r>
              <a:rPr lang="fr-FR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Stuhl</a:t>
            </a:r>
            <a:r>
              <a:rPr lang="fr-FR" sz="3600" dirty="0"/>
              <a:t>!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063" y="2071689"/>
            <a:ext cx="3810000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2" descr="C:\Users\Pierre\AppData\Local\Microsoft\Windows\Temporary Internet Files\Content.IE5\00WKR3LD\MC90035985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1428751"/>
            <a:ext cx="14287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ZoneTexte 3"/>
          <p:cNvSpPr txBox="1">
            <a:spLocks noChangeArrowheads="1"/>
          </p:cNvSpPr>
          <p:nvPr/>
        </p:nvSpPr>
        <p:spPr bwMode="auto">
          <a:xfrm>
            <a:off x="1952625" y="428626"/>
            <a:ext cx="35004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3600"/>
              <a:t>Wo ist Dixi?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953000" y="5929313"/>
            <a:ext cx="5500688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600" dirty="0" err="1"/>
              <a:t>Dixi</a:t>
            </a:r>
            <a:r>
              <a:rPr lang="fr-FR" sz="3600" dirty="0"/>
              <a:t> </a:t>
            </a:r>
            <a:r>
              <a:rPr lang="fr-FR" sz="3600" dirty="0" err="1"/>
              <a:t>ist</a:t>
            </a:r>
            <a:r>
              <a:rPr lang="fr-FR" sz="3600" dirty="0"/>
              <a:t> </a:t>
            </a:r>
            <a:r>
              <a:rPr lang="fr-FR" sz="36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auf</a:t>
            </a:r>
            <a:r>
              <a:rPr lang="fr-FR" sz="36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</a:t>
            </a:r>
            <a:r>
              <a:rPr lang="fr-FR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Tisch</a:t>
            </a:r>
            <a:r>
              <a:rPr lang="fr-FR" sz="3600" dirty="0"/>
              <a:t>!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Pierre\AppData\Local\Microsoft\Windows\Temporary Internet Files\Content.IE5\00WKR3LD\MC90035985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3500439"/>
            <a:ext cx="14287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ZoneTexte 3"/>
          <p:cNvSpPr txBox="1">
            <a:spLocks noChangeArrowheads="1"/>
          </p:cNvSpPr>
          <p:nvPr/>
        </p:nvSpPr>
        <p:spPr bwMode="auto">
          <a:xfrm>
            <a:off x="1952625" y="428626"/>
            <a:ext cx="35004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3600"/>
              <a:t>Wo ist Dixi?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953000" y="5929313"/>
            <a:ext cx="5500688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600" dirty="0" err="1"/>
              <a:t>Dixi</a:t>
            </a:r>
            <a:r>
              <a:rPr lang="fr-FR" sz="3600" dirty="0"/>
              <a:t> </a:t>
            </a:r>
            <a:r>
              <a:rPr lang="fr-FR" sz="3600" dirty="0" err="1"/>
              <a:t>ist</a:t>
            </a:r>
            <a:r>
              <a:rPr lang="fr-FR" sz="3600" dirty="0"/>
              <a:t> </a:t>
            </a:r>
            <a:r>
              <a:rPr lang="fr-FR" sz="36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unter</a:t>
            </a:r>
            <a:r>
              <a:rPr lang="fr-FR" sz="36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</a:t>
            </a:r>
            <a:r>
              <a:rPr lang="fr-FR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Tisch</a:t>
            </a:r>
            <a:r>
              <a:rPr lang="fr-FR" sz="3600" dirty="0"/>
              <a:t>!</a:t>
            </a:r>
          </a:p>
        </p:txBody>
      </p:sp>
      <p:pic>
        <p:nvPicPr>
          <p:cNvPr id="2048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063" y="2071689"/>
            <a:ext cx="3810000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063" y="2071689"/>
            <a:ext cx="3810000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2" descr="C:\Users\Pierre\AppData\Local\Microsoft\Windows\Temporary Internet Files\Content.IE5\00WKR3LD\MC90035985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75" y="3571876"/>
            <a:ext cx="14287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ZoneTexte 3"/>
          <p:cNvSpPr txBox="1">
            <a:spLocks noChangeArrowheads="1"/>
          </p:cNvSpPr>
          <p:nvPr/>
        </p:nvSpPr>
        <p:spPr bwMode="auto">
          <a:xfrm>
            <a:off x="1952625" y="428626"/>
            <a:ext cx="35004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3600"/>
              <a:t>Wo ist Dixi?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953000" y="5929313"/>
            <a:ext cx="5500688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600" dirty="0" err="1"/>
              <a:t>Dixi</a:t>
            </a:r>
            <a:r>
              <a:rPr lang="fr-FR" sz="3600" dirty="0"/>
              <a:t> </a:t>
            </a:r>
            <a:r>
              <a:rPr lang="fr-FR" sz="3600" dirty="0" err="1"/>
              <a:t>ist</a:t>
            </a:r>
            <a:r>
              <a:rPr lang="fr-FR" sz="3600" dirty="0"/>
              <a:t> </a:t>
            </a:r>
            <a:r>
              <a:rPr lang="fr-FR" sz="36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neben</a:t>
            </a:r>
            <a:r>
              <a:rPr lang="fr-FR" sz="36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</a:t>
            </a:r>
            <a:r>
              <a:rPr lang="fr-FR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Tisch</a:t>
            </a:r>
            <a:r>
              <a:rPr lang="fr-FR" sz="3600" dirty="0"/>
              <a:t>!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Thème5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257</TotalTime>
  <Words>354</Words>
  <Application>Microsoft Office PowerPoint</Application>
  <PresentationFormat>Grand écran</PresentationFormat>
  <Paragraphs>105</Paragraphs>
  <Slides>26</Slides>
  <Notes>23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Century Gothic</vt:lpstr>
      <vt:lpstr>Corbel</vt:lpstr>
      <vt:lpstr>Wingdings 2</vt:lpstr>
      <vt:lpstr>Thème5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Party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NAME</dc:title>
  <dc:creator>Ric</dc:creator>
  <cp:lastModifiedBy>PB</cp:lastModifiedBy>
  <cp:revision>46</cp:revision>
  <dcterms:created xsi:type="dcterms:W3CDTF">2006-08-15T19:22:08Z</dcterms:created>
  <dcterms:modified xsi:type="dcterms:W3CDTF">2021-02-22T16:12:10Z</dcterms:modified>
</cp:coreProperties>
</file>