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3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83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66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0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6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233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7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65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69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3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09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F42285-C261-4DCD-9BA3-D05C4032914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AB253E-AE16-4784-81D0-3309666FF7D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29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473" y="1344995"/>
            <a:ext cx="78004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SCHÖNER WOHNEN</a:t>
            </a:r>
            <a:endParaRPr lang="fr-FR" sz="7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42" y="2793461"/>
            <a:ext cx="4785301" cy="3142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18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457" y="9774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0678" y="269423"/>
            <a:ext cx="735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Scheuer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0675" y="2281398"/>
            <a:ext cx="583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Küche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0676" y="1220889"/>
            <a:ext cx="583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0674" y="3341907"/>
            <a:ext cx="583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Zimmer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503">
            <a:off x="7677896" y="107290"/>
            <a:ext cx="1590809" cy="11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14424" y="5797095"/>
            <a:ext cx="861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6" y="268839"/>
            <a:ext cx="8419505" cy="55282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503">
            <a:off x="148650" y="300788"/>
            <a:ext cx="2138119" cy="1512719"/>
          </a:xfrm>
          <a:prstGeom prst="rect">
            <a:avLst/>
          </a:prstGeom>
        </p:spPr>
      </p:pic>
      <p:pic>
        <p:nvPicPr>
          <p:cNvPr id="9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333" y="80869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9" y="249383"/>
            <a:ext cx="8419505" cy="5528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503">
            <a:off x="7611341" y="40988"/>
            <a:ext cx="2138119" cy="15127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3736" y="5777639"/>
            <a:ext cx="11488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Familie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Scheuer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neue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Küche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69294" y="614968"/>
            <a:ext cx="19455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3200" b="1" dirty="0" err="1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haotisch</a:t>
            </a:r>
            <a:endParaRPr lang="fr-FR" sz="3200" b="1" dirty="0" smtClean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groß</a:t>
            </a:r>
            <a:endParaRPr lang="fr-FR" sz="3200" b="1" dirty="0" smtClean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3200" b="1" dirty="0" err="1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lein</a:t>
            </a:r>
            <a:endParaRPr lang="fr-FR" sz="3200" b="1" dirty="0" smtClean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3200" b="1" dirty="0" err="1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</a:t>
            </a:r>
            <a:endParaRPr lang="fr-FR" sz="3200" b="1" dirty="0" smtClean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err="1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unkel</a:t>
            </a:r>
            <a:endParaRPr lang="fr-FR" sz="3200" b="1" dirty="0" smtClean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3200" b="1" dirty="0" err="1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chön</a:t>
            </a:r>
            <a:endParaRPr lang="fr-FR" sz="3200" b="1" dirty="0" smtClean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3200" b="1" dirty="0" err="1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ässlich</a:t>
            </a:r>
            <a:endParaRPr lang="fr-FR" sz="3200" b="1" dirty="0" smtClean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3200" b="1" dirty="0" err="1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emütlich</a:t>
            </a:r>
            <a:endParaRPr lang="fr-FR" sz="3200" b="1" dirty="0" smtClean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3200" b="1" dirty="0" err="1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raktisch</a:t>
            </a:r>
            <a:endParaRPr lang="fr-FR" sz="3200" b="1" dirty="0" smtClean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smtClean="0">
                <a:solidFill>
                  <a:srgbClr val="C736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endParaRPr lang="fr-FR" sz="3200" b="1" dirty="0">
              <a:solidFill>
                <a:srgbClr val="C736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4332" y="3618689"/>
            <a:ext cx="4124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91" y="2109787"/>
            <a:ext cx="1402808" cy="14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79700" y="873288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	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		      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49" name="Picture 1" descr="j0440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835843" y="2099863"/>
            <a:ext cx="802665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0440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 bwMode="auto">
          <a:xfrm>
            <a:off x="9180929" y="2099863"/>
            <a:ext cx="708083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04406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3656716" y="2099863"/>
            <a:ext cx="820558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04404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523"/>
          <a:stretch>
            <a:fillRect/>
          </a:stretch>
        </p:blipFill>
        <p:spPr bwMode="auto">
          <a:xfrm>
            <a:off x="6838048" y="2099863"/>
            <a:ext cx="690190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18283" y="297224"/>
            <a:ext cx="3384376" cy="576064"/>
          </a:xfrm>
          <a:prstGeom prst="roundRect">
            <a:avLst/>
          </a:prstGeom>
          <a:gradFill flip="none" rotWithShape="1">
            <a:gsLst>
              <a:gs pos="0">
                <a:srgbClr val="C7361F">
                  <a:tint val="66000"/>
                  <a:satMod val="160000"/>
                </a:srgbClr>
              </a:gs>
              <a:gs pos="50000">
                <a:srgbClr val="C7361F">
                  <a:tint val="44500"/>
                  <a:satMod val="160000"/>
                </a:srgbClr>
              </a:gs>
              <a:gs pos="100000">
                <a:srgbClr val="C7361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22222" y="320721"/>
            <a:ext cx="317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SCHÖNER WOHNEN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CHÖNER WOH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4800" y="2191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271" y="685801"/>
            <a:ext cx="238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46713" y="685801"/>
            <a:ext cx="2574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Küche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71657" y="677636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Zimmer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64" y="351063"/>
            <a:ext cx="1036865" cy="1036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40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4332" y="3618689"/>
            <a:ext cx="4124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07" y="2228624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7" y="1732539"/>
            <a:ext cx="9979479" cy="28069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20785" y="3028839"/>
            <a:ext cx="337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eller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moderner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1156" y="3516636"/>
            <a:ext cx="513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rößer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heller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praktischer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29022" y="4004433"/>
            <a:ext cx="469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rößer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gemütlicher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2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1173613"/>
            <a:ext cx="10461716" cy="4360139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8127547" y="3054802"/>
            <a:ext cx="583746" cy="1157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8115301" y="3020785"/>
            <a:ext cx="661306" cy="438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8115301" y="3458935"/>
            <a:ext cx="595992" cy="375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8147958" y="3897085"/>
            <a:ext cx="604157" cy="315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23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3" id="{E5D73018-0634-4582-B4D2-BA038A56551F}" vid="{AF2F4A56-13C2-4D35-B417-E1D6350B64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Thème23</Template>
  <TotalTime>40</TotalTime>
  <Words>94</Words>
  <Application>Microsoft Office PowerPoint</Application>
  <PresentationFormat>Grand écran</PresentationFormat>
  <Paragraphs>45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 Unicode MS</vt:lpstr>
      <vt:lpstr>Calibri</vt:lpstr>
      <vt:lpstr>Times New Roman</vt:lpstr>
      <vt:lpstr>Wingdings</vt:lpstr>
      <vt:lpstr>Wingdings 3</vt:lpstr>
      <vt:lpstr>Thème23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PB</cp:lastModifiedBy>
  <cp:revision>6</cp:revision>
  <dcterms:created xsi:type="dcterms:W3CDTF">2021-02-23T11:57:11Z</dcterms:created>
  <dcterms:modified xsi:type="dcterms:W3CDTF">2021-02-23T12:37:36Z</dcterms:modified>
</cp:coreProperties>
</file>