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0433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5283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487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633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42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32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05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889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511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06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06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01B4AF4-E22F-454D-AEB7-39C53846C97D}" type="datetimeFigureOut">
              <a:rPr lang="fr-FR" smtClean="0"/>
              <a:t>23/02/2021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664A3A8-7287-4892-969C-075B0A5899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2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TRAUMMÖBEL?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90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10663" y="1090633"/>
            <a:ext cx="1112792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Voici un site de vente en ligne. Il est possible de faire des enchères sur les prix.</a:t>
            </a:r>
          </a:p>
          <a:p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Nous allons former deux groupes. Chaque groupe dispose de 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 euros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Chaque groupe va faire des achats pour aménager sa nouvelle chambre sans dépasser la somme de 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 euros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groupe qui se rapprochera le plus</a:t>
            </a:r>
          </a:p>
          <a:p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</a:t>
            </a:r>
            <a:r>
              <a:rPr lang="fr-FR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 euros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sans les dépasser, aura gagné !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929689" y="169167"/>
            <a:ext cx="9966960" cy="30358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NOUS ALLONS FAIRE UN JEU !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163" y="4126441"/>
            <a:ext cx="2462439" cy="2466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99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345" y="0"/>
            <a:ext cx="8170772" cy="60051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20005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Wanduhr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42725" y="2073733"/>
            <a:ext cx="239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ampe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38591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210669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20005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Teppich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387314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Sofa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90273" y="4738016"/>
            <a:ext cx="199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chrank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10669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Stuhl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80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267" y="2212294"/>
            <a:ext cx="1300149" cy="1298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4297470" y="3649436"/>
            <a:ext cx="3167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(</a:t>
            </a:r>
            <a:r>
              <a:rPr lang="fr-FR" sz="2400" dirty="0" err="1" smtClean="0"/>
              <a:t>Arbeitsblatt</a:t>
            </a:r>
            <a:r>
              <a:rPr lang="fr-FR" sz="2400" dirty="0" smtClean="0"/>
              <a:t>)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15692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345" y="0"/>
            <a:ext cx="8170772" cy="60051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20005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Wanduhr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42725" y="2071016"/>
            <a:ext cx="239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ampe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38591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20005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Teppich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387314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Sofa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90273" y="4738016"/>
            <a:ext cx="199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chrank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10669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Stuhl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210669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Regal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272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83292" y="6058359"/>
            <a:ext cx="726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kaufe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…. /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Ich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biete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dafür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Euro.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345" y="0"/>
            <a:ext cx="8170772" cy="60051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20005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Wanduhr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42725" y="2071016"/>
            <a:ext cx="239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ampe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38591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81827" y="2073733"/>
            <a:ext cx="215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egal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20005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Teppich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387314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Sofa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90273" y="4738016"/>
            <a:ext cx="199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chrank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10669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Stühle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0725" y="0"/>
            <a:ext cx="12144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16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156146" y="1750647"/>
            <a:ext cx="9966960" cy="30358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WELCHE GRUPPE HAT GEWONNEN?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mitarb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5626" y="2888240"/>
            <a:ext cx="3048000" cy="304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97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83292" y="6058359"/>
            <a:ext cx="7264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Wanduhr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kostet</a:t>
            </a:r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 Euro.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345" y="0"/>
            <a:ext cx="8170772" cy="6005175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20005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Wanduhr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021238" y="2047201"/>
            <a:ext cx="239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ampe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238591" y="2073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Tisch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8081827" y="2073733"/>
            <a:ext cx="215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egal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420005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Teppich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387314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Sofa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090273" y="4738016"/>
            <a:ext cx="1999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chrank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210669" y="4740733"/>
            <a:ext cx="17029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fr-FR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Stühle</a:t>
            </a:r>
            <a:endParaRPr lang="fr-F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641474" y="2408273"/>
            <a:ext cx="137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 29,95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344434" y="2408273"/>
            <a:ext cx="1753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 139,00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6389300" y="2408273"/>
            <a:ext cx="137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 79,99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8232536" y="2416533"/>
            <a:ext cx="1681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 180,00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594132" y="5075273"/>
            <a:ext cx="137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 79,90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396582" y="5075273"/>
            <a:ext cx="1693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 299,00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309887" y="5072556"/>
            <a:ext cx="1681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 176,00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8363487" y="5072556"/>
            <a:ext cx="1379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 62,90</a:t>
            </a:r>
            <a:endParaRPr lang="fr-F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5218" y="0"/>
            <a:ext cx="12144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98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Type de bois</Template>
  <TotalTime>51</TotalTime>
  <Words>167</Words>
  <Application>Microsoft Office PowerPoint</Application>
  <PresentationFormat>Grand écran</PresentationFormat>
  <Paragraphs>52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Rockwell</vt:lpstr>
      <vt:lpstr>Rockwell Condensed</vt:lpstr>
      <vt:lpstr>Wingdings</vt:lpstr>
      <vt:lpstr>Type de bois</vt:lpstr>
      <vt:lpstr>TRAUMMÖBEL?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TRAUMMÖBEL?</dc:title>
  <dc:creator>PB</dc:creator>
  <cp:lastModifiedBy>PB</cp:lastModifiedBy>
  <cp:revision>11</cp:revision>
  <dcterms:created xsi:type="dcterms:W3CDTF">2021-02-23T07:39:51Z</dcterms:created>
  <dcterms:modified xsi:type="dcterms:W3CDTF">2021-02-23T12:24:43Z</dcterms:modified>
</cp:coreProperties>
</file>