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544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9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0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98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18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7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83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9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6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6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92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75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70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4BDC29-BDC4-4C1B-B107-9FD0026D1724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0BFB89-977A-46CC-A9AD-6594061AB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909">
            <a:off x="666691" y="407755"/>
            <a:ext cx="5774651" cy="4085566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 rot="759806">
            <a:off x="6678570" y="1985173"/>
            <a:ext cx="3976007" cy="93072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Jeden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Dienstag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20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Uhr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15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auf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RTL 2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uhause-im-gluck-intro-staffel-8-10-rtlzwei-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9" y="73479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9095" y="4075746"/>
            <a:ext cx="678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Wie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heißt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die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Moderatorin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</a:p>
          <a:p>
            <a:pPr algn="ctr"/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Was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macht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sie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mit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ihrem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Team?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26" y="283701"/>
            <a:ext cx="4751259" cy="356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4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2129662"/>
            <a:ext cx="9260477" cy="2961585"/>
          </a:xfrm>
          <a:prstGeom prst="rect">
            <a:avLst/>
          </a:prstGeom>
        </p:spPr>
      </p:pic>
      <p:pic>
        <p:nvPicPr>
          <p:cNvPr id="5" name="ZU HAUSE IM GLÜ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3609" y="155575"/>
            <a:ext cx="487363" cy="4873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0049" y="642938"/>
            <a:ext cx="7854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Eva Brenner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und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ihr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Team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renovieren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das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Haus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der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Familie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Scheuer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1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1" id="{E2043D79-5FB6-4881-819A-EE69B14D4994}" vid="{D6820AA4-1967-434F-BD62-AE59CF9788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11</TotalTime>
  <Words>33</Words>
  <Application>Microsoft Office PowerPoint</Application>
  <PresentationFormat>Grand écran</PresentationFormat>
  <Paragraphs>4</Paragraphs>
  <Slides>4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Agency FB</vt:lpstr>
      <vt:lpstr>Arial</vt:lpstr>
      <vt:lpstr>Impact</vt:lpstr>
      <vt:lpstr>Thème11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7</cp:revision>
  <dcterms:created xsi:type="dcterms:W3CDTF">2021-02-22T13:03:13Z</dcterms:created>
  <dcterms:modified xsi:type="dcterms:W3CDTF">2021-02-22T15:42:54Z</dcterms:modified>
</cp:coreProperties>
</file>