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1" r:id="rId2"/>
    <p:sldMasterId id="2147483662" r:id="rId3"/>
    <p:sldMasterId id="2147483663" r:id="rId4"/>
    <p:sldMasterId id="2147483664" r:id="rId5"/>
    <p:sldMasterId id="2147483665" r:id="rId6"/>
    <p:sldMasterId id="2147483666" r:id="rId7"/>
    <p:sldMasterId id="2147484841" r:id="rId8"/>
  </p:sldMasterIdLst>
  <p:notesMasterIdLst>
    <p:notesMasterId r:id="rId31"/>
  </p:notesMasterIdLst>
  <p:sldIdLst>
    <p:sldId id="324" r:id="rId9"/>
    <p:sldId id="382" r:id="rId10"/>
    <p:sldId id="383" r:id="rId11"/>
    <p:sldId id="384" r:id="rId12"/>
    <p:sldId id="385" r:id="rId13"/>
    <p:sldId id="386" r:id="rId14"/>
    <p:sldId id="387" r:id="rId15"/>
    <p:sldId id="388" r:id="rId16"/>
    <p:sldId id="389" r:id="rId17"/>
    <p:sldId id="390" r:id="rId18"/>
    <p:sldId id="391" r:id="rId19"/>
    <p:sldId id="353" r:id="rId20"/>
    <p:sldId id="354" r:id="rId21"/>
    <p:sldId id="356" r:id="rId22"/>
    <p:sldId id="357" r:id="rId23"/>
    <p:sldId id="359" r:id="rId24"/>
    <p:sldId id="360" r:id="rId25"/>
    <p:sldId id="380" r:id="rId26"/>
    <p:sldId id="381" r:id="rId27"/>
    <p:sldId id="392" r:id="rId28"/>
    <p:sldId id="394" r:id="rId29"/>
    <p:sldId id="393" r:id="rId30"/>
  </p:sldIdLst>
  <p:sldSz cx="12192000" cy="6858000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650" autoAdjust="0"/>
  </p:normalViewPr>
  <p:slideViewPr>
    <p:cSldViewPr>
      <p:cViewPr varScale="1">
        <p:scale>
          <a:sx n="89" d="100"/>
          <a:sy n="89" d="100"/>
        </p:scale>
        <p:origin x="86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159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A461DB8-17D0-4FD9-A92D-D9505324D936}" type="datetimeFigureOut">
              <a:rPr lang="fr-FR"/>
              <a:pPr>
                <a:defRPr/>
              </a:pPr>
              <a:t>22/02/2021</a:t>
            </a:fld>
            <a:endParaRPr lang="fr-CA"/>
          </a:p>
        </p:txBody>
      </p:sp>
      <p:sp>
        <p:nvSpPr>
          <p:cNvPr id="59396" name="Rectangl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CA" noProof="0" smtClean="0"/>
          </a:p>
        </p:txBody>
      </p:sp>
      <p:sp>
        <p:nvSpPr>
          <p:cNvPr id="13318" name="Rectangle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9BA0170-F726-4386-B58E-45EA04014E24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0563020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259684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442628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158827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880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17AF232-B21E-48CA-8823-673315C9DB51}" type="slidenum">
              <a:rPr lang="fr-FR" altLang="fr-FR">
                <a:latin typeface="Calibri" panose="020F0502020204030204" pitchFamily="34" charset="0"/>
              </a:rPr>
              <a:pPr eaLnBrk="1" hangingPunct="1"/>
              <a:t>12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874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90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8909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A68B5FC-7B92-47A3-BB4C-784A88A68888}" type="slidenum">
              <a:rPr lang="fr-FR" altLang="fr-FR">
                <a:latin typeface="Calibri" panose="020F0502020204030204" pitchFamily="34" charset="0"/>
              </a:rPr>
              <a:pPr eaLnBrk="1" hangingPunct="1"/>
              <a:t>13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773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901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C997472-6E59-47A5-A152-021C5CE24A97}" type="slidenum">
              <a:rPr lang="fr-FR" altLang="fr-FR">
                <a:latin typeface="Calibri" panose="020F0502020204030204" pitchFamily="34" charset="0"/>
              </a:rPr>
              <a:pPr eaLnBrk="1" hangingPunct="1"/>
              <a:t>14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345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9114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E6B134A-5770-4B1F-A19B-212D26E271D4}" type="slidenum">
              <a:rPr lang="fr-FR" altLang="fr-FR">
                <a:latin typeface="Calibri" panose="020F0502020204030204" pitchFamily="34" charset="0"/>
              </a:rPr>
              <a:pPr eaLnBrk="1" hangingPunct="1"/>
              <a:t>15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67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931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601FF39-6DA3-43DA-ADC6-B0796C1B425E}" type="slidenum">
              <a:rPr lang="fr-FR" altLang="fr-FR">
                <a:latin typeface="Calibri" panose="020F0502020204030204" pitchFamily="34" charset="0"/>
              </a:rPr>
              <a:pPr eaLnBrk="1" hangingPunct="1"/>
              <a:t>16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79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942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EDB2695-E331-4393-B3E4-1D772C901C1E}" type="slidenum">
              <a:rPr lang="fr-FR" altLang="fr-FR">
                <a:latin typeface="Calibri" panose="020F0502020204030204" pitchFamily="34" charset="0"/>
              </a:rPr>
              <a:pPr eaLnBrk="1" hangingPunct="1"/>
              <a:t>17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880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942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EDB2695-E331-4393-B3E4-1D772C901C1E}" type="slidenum">
              <a:rPr lang="fr-FR" altLang="fr-FR">
                <a:latin typeface="Calibri" panose="020F0502020204030204" pitchFamily="34" charset="0"/>
              </a:rPr>
              <a:pPr eaLnBrk="1" hangingPunct="1"/>
              <a:t>18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090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931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601FF39-6DA3-43DA-ADC6-B0796C1B425E}" type="slidenum">
              <a:rPr lang="fr-FR" altLang="fr-FR">
                <a:latin typeface="Calibri" panose="020F0502020204030204" pitchFamily="34" charset="0"/>
              </a:rPr>
              <a:pPr eaLnBrk="1" hangingPunct="1"/>
              <a:t>19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203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880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17AF232-B21E-48CA-8823-673315C9DB51}" type="slidenum">
              <a:rPr lang="fr-FR" altLang="fr-FR">
                <a:latin typeface="Calibri" panose="020F0502020204030204" pitchFamily="34" charset="0"/>
              </a:rPr>
              <a:pPr eaLnBrk="1" hangingPunct="1"/>
              <a:t>2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7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697FFF-05D4-46A5-948A-4204843A5CEB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fr-FR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2871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038736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311347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556855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12280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954460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94721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730644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B95A9-5BAE-4CAD-A272-0CE96F8BF42D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11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56FF29-7385-43CF-B8F6-06C05D4AA81E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00522670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298B9-4CBD-4865-A38C-32E87408EA58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11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3BBA9-6706-49E7-A93C-61449A729617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0466119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68289"/>
            <a:ext cx="2743200" cy="6186487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68289"/>
            <a:ext cx="8026400" cy="6186487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9B6C5-5411-490F-8F8C-F4182319A3C1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11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A734EF-EE53-4F37-8DED-9598B8F3DA3C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8457384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4ACB7-328B-4562-9A0F-042B18738480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475DD4-7DB9-4BF4-9370-80834179CD63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83184243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75A6A-B646-4CB5-90A7-4C24D7FA37F0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1F0BE-F305-4678-BD04-0BECAB4D38F2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57218757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38D22-6489-4B69-98D2-221AFA97FFE0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4A845-6072-4D96-8EFD-CF6C453A17E2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9242448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882775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882775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66388-5C70-4EA6-B684-738EBF79D1C7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48E03-6232-44AC-A1DF-6920C3C85F6A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10413508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0DC6D-76E4-43FB-B498-5D5B48014AB7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8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D7FCE-8785-429B-A590-28B6CAD51ED0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682737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0728D-7218-4D1E-8F82-3BE1CEC2FA61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4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CEE6A-07AA-4AA8-8F7B-5D6E21A8BBC7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80517188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A9710-BBEE-4B6A-B549-6BEA976E0EBE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3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B452D-77F9-46D4-9229-FEF38D515F71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05799627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347F5-916B-4D0B-9FE2-5B7A007AA7BC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C1E5-0D8E-4E92-BFA7-099B5EAE6C3D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5269394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08AD2-4D71-4618-85F9-42A4B2878C3C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11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173399-0220-4244-A440-8666F8692FA1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82401107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DAA8A-6326-4793-AE1A-F15397C047A2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1E7DD3-3590-4A99-997E-4EE7728CE79E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7785835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8A15F-AB84-4F46-A19A-BBBEAB35E787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8024B-9F03-4831-8228-921607F5FCA7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4353127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68289"/>
            <a:ext cx="2743200" cy="6186487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68289"/>
            <a:ext cx="8026400" cy="6186487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89A5F-1EF8-4916-BBE6-113A27DB88E0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AFDD9E-7099-40FF-9030-1B5602E15F9F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9708547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FAC40-C473-4D43-B3C1-7BF804AACC67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44D2C-4634-4170-996E-5CA88EA59253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2953457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50B85-4AD3-4FBB-9729-0AFA39CCD1C0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50FD8-8FA5-4387-95C1-7E4F4426848C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7526895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B9BC7-07E0-47A1-BA90-CFE04377693B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8C488-46E7-4153-B02C-E7DEB0310539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7236304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882775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882775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75F27-5323-47A7-809A-99327FA570F5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85F8F-DAAA-4B90-AA50-159378F26642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15214658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13263-61DC-41C7-945B-3396FF62116F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8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CE019-8351-4A76-936C-CDB64C3ABF58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1811654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626AE-4B93-427A-873A-82A260882BEB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6F813-B2F7-4AAB-8D3A-42F6EA34DE98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60794074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9CC32-2184-454A-A831-948848D02042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3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BA1D7A-3988-48AC-B8C5-48EE1CAF9E10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03524795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8CEF4-0EF7-45B8-9BB1-2A195796639C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11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756843-94DC-4D72-8F40-67937D76B2AA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62165772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164DB-711F-4A82-B6A7-7FF4C954E945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3D807-9C82-43DB-BCE4-140932DAE47C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68765822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2645A-47E7-43BB-AF97-696DFA6B4400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BEA05-9068-4E21-A908-EDD0C8E66C51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42131139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BDB98-CB78-4937-80BA-25265CE750EF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20D9C-CB08-40C1-BC43-C1298098E1B1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2687048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68289"/>
            <a:ext cx="2743200" cy="6186487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68289"/>
            <a:ext cx="8026400" cy="6186487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98779-EEB5-4B49-9B63-C8F4D11DEE5D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5C96CB-64C2-4DD7-94CF-9FFA21ABEB59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93827221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ECCA9-E644-4EA7-B0F0-D350E679FC7F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D492E0-B73F-45D9-ADCC-6A9A3B9A9B6F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17843379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9A99C-7C6A-4F18-A3D4-2A57D5EB57BF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DCE26-185B-4D4C-8259-89DD284C3744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09605136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C14A1-6CFF-4B05-B507-4009BD059472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A0A6D-8046-4AA7-9DF8-849E76ABC045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3643960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882775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882775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339B-C7BF-4F2E-BE1C-6C4C19214B8A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44A9C-23B0-4A77-907D-085706226F91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03348485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2A0A0-DD70-4A3F-B908-3F72E19F88DB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8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0F8B6-E3F7-4B72-B7D0-62E7BF88C341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92638467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74C27-6DEA-4C50-9F2E-CE09A7FD473F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4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8CFD43-E5E2-477D-A37D-E36A4A9B9A06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7455558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882775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882775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D29EC-172C-43F8-A38B-09F074426638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Rectangle 11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8D083-959E-472A-A7EB-BCA19AB82C05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97219146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F14F1-20BA-4317-B838-7FAAD8A37F2F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3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E23F7-6F9D-4FB1-9983-ED9B4BD1E03C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6115249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54E62-FA64-4D69-BBBC-612FEFE56643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523FCB-5EF6-413A-9597-E19B3B143AAD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944741107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75B83-0DB4-4992-920C-D60721CEFD0C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67AA4-12DD-4EC3-BCDD-4C656DC12828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482782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0D91E-7B1B-4986-8793-4B8D0D0413A1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A0C68-226D-4788-B2D5-561D6C27B640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16000489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68289"/>
            <a:ext cx="2743200" cy="6186487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68289"/>
            <a:ext cx="8026400" cy="6186487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CDBC3-415F-449F-9C0C-E42B6B44CA83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1C605-A3DD-42DA-B176-0C379B4CF884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030583454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448E5-B329-4C95-B9BC-5687DE0D850C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F0239-5E9D-4E98-8606-B9F8B4191AA9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34419680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C9F1A-2B7A-45F7-93C9-D0AF43622FA1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78A9F-E9E6-4521-916B-5A1E083945CA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82636943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836A5-B224-4CB9-BF6A-B57FA0398C6F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3ADBD-6732-4811-BFF3-1710193F853C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98648087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882775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882775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6CBB0-25FF-4F08-A8A6-634E90E25297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FC8C5-6AA0-4618-A58E-7E93421BA0FF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3802257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12E89-BCBD-49B6-B0F4-EF8519B4E94F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8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0B255-C5DC-4D47-BAA1-1BD2F89E5A3D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9692479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92BB0-427A-460C-9599-B82421D8F6CA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8" name="Rectangle 11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48A73-7788-4695-B37F-FDBD2D03314D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39988369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949F9-7AE0-4EB3-AA80-A0F4A63D6A4A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4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EF1AA-01B5-4CC0-8F40-1426AF737CA2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72132594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AE996-6989-45A4-8C9B-508677A40588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3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93A3E-39F3-498A-A87E-F3FF4C8BDFB4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635985593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36C60-6424-4080-BAF5-5B8BEF25E098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87F91-CA25-40D9-B062-4264C5FD57FF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02009300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BE72B-8040-4821-93AB-A1263A5704AF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6430B-FDBF-48F9-B84A-9E3CF8F5AFAD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087239771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A8FAD-483A-4918-BC64-97F0117D9EA5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CCC9A-07FB-4B00-AA36-4B03297D7A5C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00348112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68289"/>
            <a:ext cx="2743200" cy="6186487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68289"/>
            <a:ext cx="8026400" cy="6186487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08E5C-8CF5-4F5E-8118-159E09FC125F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Rectangle 10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EAD1A-BB95-4A3F-B3F2-D570EB0E0A59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7306516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4BB83-3C94-4225-B5E2-E7053A222676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C03CF-32DC-4FCC-981A-A1CC91077234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6459588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9BFF6-8F89-4C97-BA2D-A5C208B03B29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945DD-7D91-4D69-A5D5-62D02C252E40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84815487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FC713-F337-4ABA-8C77-A5531FBFCBC7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1E2B5-3D11-4AFD-B510-ACA695AABF04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0160722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882775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882775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6A7EF-8F9A-4175-8B8B-714C11D897F1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6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73C33B-1CCD-4ADC-AAB2-32EFF1247D93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8268157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CCB71-10F4-45B1-B916-20E41329D17D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4" name="Rectangle 11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CBF1E8-CB83-424C-82D7-F0987257F84C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04540123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46D8F-397A-404D-BA52-041F14C86A5F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8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73700-8BA8-4AB2-8AE3-F649B00156DB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451989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4B263-F4A4-4F77-A58A-66C2BF56369E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1AD993-0995-4E69-AF10-9680EF495239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0956696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8719D-30E5-43CF-AAC8-A5F2B61ABDE3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3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6C450-0988-4FDF-BBDE-0BFCB79D46E0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35981429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FA9A6-AB5C-456B-8AE3-11FE0A56F48C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6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FA5B5-BDD1-4EED-9B08-4BDA6054B9AA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66389186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2C32F-488F-4247-ABF7-A22CD625D8C0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6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BDE686-3FFA-4242-9F0C-172C80884160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88326443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0A533-29C6-45ED-96DB-154739F6F0F6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8C631-2F76-4D10-97E3-C3AE387FA93D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36618613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68289"/>
            <a:ext cx="2743200" cy="6186487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68289"/>
            <a:ext cx="8026400" cy="6186487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6333A-A69F-458E-ABF7-CE535DC4C6F1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0079C1-FA21-4700-B441-09247492AED4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2110196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BD58C-874B-4F47-BB06-84C0268FCABC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105A1-E2C7-4C01-ACDB-26698089D220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61979988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EAFBA-267F-4B46-BF6C-536309233177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866E2-A79F-4868-A62E-8D699C289909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885674288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07B12-4D09-4436-8851-1CF218860CFE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CB362-838D-4277-B93F-E61F60884EC7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5278828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67FE6-192A-44FC-99A8-35CF9D2E4289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3" name="Rectangle 11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7578D3-01E5-4069-9751-036024455FF2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84451398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882775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882775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5E3A7-52E9-49B5-AA4A-23B985EDF62C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6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29477-C8CB-492B-B0B8-733CD5FEDC45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58536899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FECC9-F21A-49AA-ADB6-AEC0FBC9077B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8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3F87E-E59F-4FD5-AEB3-2BEE80784907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14833155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D4E93-785A-4B1A-8D59-F1DC554E5B7F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38A18-1017-4D07-9C91-DB0FB30F05AE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59254148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8BE13-674F-4E87-9B0B-B5226912F296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3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66B46-C349-421F-878D-696BB7D33FC9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16704894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9A7C9-E637-4B4B-B773-860EC01409F0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6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9425E7-35ED-43EC-9A46-FC9AFCF942B0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821280599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136FA-6D59-4095-BB12-85F80842A1BF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6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0D8F83-4A2F-476D-B28C-D231CC528E20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36677393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44DF7-55B9-4D37-AD00-C3871F2A964F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A5F45E-475B-4EE7-9D46-4AB9EB5B98F2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25816305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68289"/>
            <a:ext cx="2743200" cy="6186487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68289"/>
            <a:ext cx="8026400" cy="6186487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43C99-FE2A-4609-BBB5-EE5778071D8F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F84871-94F8-4E77-BE5A-A6303BDB36C4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893145721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fld id="{EFFC7333-7FF5-4D0C-AF07-6645E22FFF41}" type="datetime1">
              <a:rPr lang="en-US" smtClean="0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D2C1365-71D1-490D-A600-202DE86F3182}" type="slidenum">
              <a:rPr lang="en-US" altLang="fr-FR" smtClean="0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234184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99D564-B021-4C3A-8655-E3527DF6C7E5}" type="datetime1">
              <a:rPr lang="en-US" smtClean="0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B2B3-C87B-4AAE-B8F1-6412BBE3E25B}" type="slidenum">
              <a:rPr lang="en-US" altLang="fr-FR" smtClean="0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514782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11489-8CAF-4B4D-A795-34D662C209F1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Rectangle 11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2950A8-5EE8-44A6-AFAB-A7CBAB3446F3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22728545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7EDB237-69EC-496E-AA81-65BEEDDE5FF9}" type="datetime1">
              <a:rPr lang="en-US" smtClean="0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0328EB9-0314-4EE1-A23E-DC04AD89BE57}" type="slidenum">
              <a:rPr lang="en-US" altLang="fr-FR" smtClean="0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949797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F9B9A2-CB96-41D4-A8F9-C0D7F2E93388}" type="datetime1">
              <a:rPr lang="en-US" smtClean="0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ADD-1504-4A35-BB02-20790BF9EAA9}" type="slidenum">
              <a:rPr lang="en-US" altLang="fr-FR" smtClean="0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785784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48BEB4-D36C-447C-8EB6-484EEFAA6321}" type="datetime1">
              <a:rPr lang="en-US" smtClean="0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27EB-B241-4D94-A73D-EF4A421DDD9C}" type="slidenum">
              <a:rPr lang="en-US" altLang="fr-FR" smtClean="0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338477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A70264-E88C-415C-B698-65D6BA5C9F53}" type="datetime1">
              <a:rPr lang="en-US" smtClean="0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E0F7-1E3F-430F-B0CE-17DD1D76A4AF}" type="slidenum">
              <a:rPr lang="en-US" altLang="fr-FR" smtClean="0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6006697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A2B48D-07B5-4BF0-8B29-5ED5198D851E}" type="datetime1">
              <a:rPr lang="en-US" smtClean="0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CCEBA-81B9-44AA-A3AC-1768D768B41A}" type="slidenum">
              <a:rPr lang="en-US" altLang="fr-FR" smtClean="0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214716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DC122C-4295-476D-B655-5DD4FE566874}" type="datetime1">
              <a:rPr lang="en-US" smtClean="0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D974-1BA6-4813-9C57-1021C3008B3F}" type="slidenum">
              <a:rPr lang="en-US" altLang="fr-FR" smtClean="0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250058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D062CA-3875-473A-A06B-9DE2E55B87D3}" type="datetime1">
              <a:rPr lang="en-US" smtClean="0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9C5B-81D7-49FE-A206-1F6B6015D723}" type="slidenum">
              <a:rPr lang="en-US" altLang="fr-FR" smtClean="0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0851564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FABBB7-F898-4BA9-9F16-BB1E345E4B11}" type="datetime1">
              <a:rPr lang="en-US" smtClean="0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1F6E-C7AF-4A99-8915-3C49F9CD6758}" type="slidenum">
              <a:rPr lang="en-US" altLang="fr-FR" smtClean="0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944598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4FABBB7-F898-4BA9-9F16-BB1E345E4B11}" type="datetime1">
              <a:rPr lang="en-US" smtClean="0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C821F6E-C7AF-4A99-8915-3C49F9CD6758}" type="slidenum">
              <a:rPr lang="en-US" altLang="fr-FR" smtClean="0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6586673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4FABBB7-F898-4BA9-9F16-BB1E345E4B11}" type="datetime1">
              <a:rPr lang="en-US" smtClean="0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C821F6E-C7AF-4A99-8915-3C49F9CD6758}" type="slidenum">
              <a:rPr lang="en-US" altLang="fr-FR" smtClean="0"/>
              <a:pPr/>
              <a:t>‹N°›</a:t>
            </a:fld>
            <a:endParaRPr lang="en-US" altLang="fr-FR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2576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CAACF-C32E-45F8-83E6-21735FB43BBC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Rectangle 11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FB895-DBE7-4FCE-BB28-B6FB83FF5E8C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6644957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4FABBB7-F898-4BA9-9F16-BB1E345E4B11}" type="datetime1">
              <a:rPr lang="en-US" smtClean="0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C821F6E-C7AF-4A99-8915-3C49F9CD6758}" type="slidenum">
              <a:rPr lang="en-US" altLang="fr-FR" smtClean="0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212936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FABBB7-F898-4BA9-9F16-BB1E345E4B11}" type="datetime1">
              <a:rPr lang="en-US" smtClean="0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1F6E-C7AF-4A99-8915-3C49F9CD6758}" type="slidenum">
              <a:rPr lang="en-US" altLang="fr-FR" smtClean="0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073828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FABBB7-F898-4BA9-9F16-BB1E345E4B11}" type="datetime1">
              <a:rPr lang="en-US" smtClean="0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1F6E-C7AF-4A99-8915-3C49F9CD6758}" type="slidenum">
              <a:rPr lang="en-US" altLang="fr-FR" smtClean="0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926042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5AC77-87B9-4461-8140-FD04D6A4879F}" type="datetime1">
              <a:rPr lang="en-US" smtClean="0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B220-5F8C-45AA-8A0D-1BBD29675383}" type="slidenum">
              <a:rPr lang="en-US" altLang="fr-FR" smtClean="0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4875058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B83237D-09C3-4A87-AE1E-7EBBE32FB4F6}" type="datetime1">
              <a:rPr lang="en-US" smtClean="0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0D674DA-8586-44B8-B68D-1573C4D9D5CD}" type="slidenum">
              <a:rPr lang="en-US" altLang="fr-FR" smtClean="0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27409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268289"/>
            <a:ext cx="10972800" cy="139858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2"/>
          <p:cNvSpPr>
            <a:spLocks noGrp="1"/>
          </p:cNvSpPr>
          <p:nvPr>
            <p:ph type="body" idx="1"/>
          </p:nvPr>
        </p:nvSpPr>
        <p:spPr bwMode="auto">
          <a:xfrm>
            <a:off x="609600" y="1882775"/>
            <a:ext cx="10972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  <a:p>
            <a:pPr lvl="4"/>
            <a:r>
              <a:rPr lang="en-US" altLang="fr-FR" smtClean="0"/>
              <a:t>Fifth level</a:t>
            </a:r>
          </a:p>
          <a:p>
            <a:pPr lvl="4"/>
            <a:r>
              <a:rPr lang="en-US" altLang="fr-FR" smtClean="0"/>
              <a:t>Sixth level</a:t>
            </a:r>
          </a:p>
          <a:p>
            <a:pPr lvl="4"/>
            <a:r>
              <a:rPr lang="en-US" altLang="fr-FR" smtClean="0"/>
              <a:t>Seventh level</a:t>
            </a:r>
          </a:p>
          <a:p>
            <a:pPr lvl="4"/>
            <a:r>
              <a:rPr lang="en-US" altLang="fr-FR" smtClean="0"/>
              <a:t>Eighth level</a:t>
            </a:r>
          </a:p>
          <a:p>
            <a:pPr lvl="4"/>
            <a:r>
              <a:rPr lang="en-US" altLang="fr-FR" smtClean="0"/>
              <a:t>Ninth level</a:t>
            </a:r>
          </a:p>
        </p:txBody>
      </p:sp>
      <p:sp>
        <p:nvSpPr>
          <p:cNvPr id="7" name="Forme 6"/>
          <p:cNvSpPr/>
          <p:nvPr/>
        </p:nvSpPr>
        <p:spPr>
          <a:xfrm rot="5400000" flipV="1">
            <a:off x="10387542" y="94722"/>
            <a:ext cx="1892300" cy="1725083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riangle rectangle 7"/>
          <p:cNvSpPr/>
          <p:nvPr/>
        </p:nvSpPr>
        <p:spPr>
          <a:xfrm flipV="1">
            <a:off x="8467" y="6351"/>
            <a:ext cx="12175067" cy="6837363"/>
          </a:xfrm>
          <a:prstGeom prst="rtTriangle">
            <a:avLst/>
          </a:prstGeom>
          <a:gradFill flip="none" rotWithShape="1">
            <a:gsLst>
              <a:gs pos="0">
                <a:schemeClr val="tx1">
                  <a:tint val="95000"/>
                  <a:satMod val="200000"/>
                  <a:alpha val="10000"/>
                </a:schemeClr>
              </a:gs>
              <a:gs pos="70000">
                <a:schemeClr val="tx1">
                  <a:tint val="80000"/>
                  <a:satMod val="200000"/>
                  <a:alpha val="8000"/>
                </a:schemeClr>
              </a:gs>
              <a:gs pos="100000">
                <a:schemeClr val="tx1">
                  <a:tint val="50000"/>
                  <a:satMod val="175000"/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 rot="10800000">
            <a:off x="8625417" y="9525"/>
            <a:ext cx="3564467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0" y="6350"/>
            <a:ext cx="12183533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>
          <a:xfrm>
            <a:off x="9275233" y="6477000"/>
            <a:ext cx="2844800" cy="3048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pPr>
              <a:defRPr/>
            </a:pPr>
            <a:fld id="{84FABBB7-F898-4BA9-9F16-BB1E345E4B11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4105" name="Rectangle 11"/>
          <p:cNvSpPr>
            <a:spLocks noGrp="1"/>
          </p:cNvSpPr>
          <p:nvPr>
            <p:ph type="ftr" sz="quarter" idx="3"/>
          </p:nvPr>
        </p:nvSpPr>
        <p:spPr bwMode="auto">
          <a:xfrm>
            <a:off x="3492500" y="6481764"/>
            <a:ext cx="5681133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4"/>
          </p:nvPr>
        </p:nvSpPr>
        <p:spPr>
          <a:xfrm>
            <a:off x="11267018" y="809625"/>
            <a:ext cx="670983" cy="3000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Century Gothic" panose="020B0502020202020204" pitchFamily="34" charset="0"/>
              </a:defRPr>
            </a:lvl1pPr>
          </a:lstStyle>
          <a:p>
            <a:fld id="{DC821F6E-C7AF-4A99-8915-3C49F9CD6758}" type="slidenum">
              <a:rPr lang="en-US" altLang="fr-FR"/>
              <a:pPr/>
              <a:t>‹N°›</a:t>
            </a:fld>
            <a:endParaRPr lang="en-US" alt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41" r:id="rId1"/>
    <p:sldLayoutId id="2147484742" r:id="rId2"/>
    <p:sldLayoutId id="2147484743" r:id="rId3"/>
    <p:sldLayoutId id="2147484744" r:id="rId4"/>
    <p:sldLayoutId id="2147484745" r:id="rId5"/>
    <p:sldLayoutId id="2147484746" r:id="rId6"/>
    <p:sldLayoutId id="2147484747" r:id="rId7"/>
    <p:sldLayoutId id="2147484748" r:id="rId8"/>
    <p:sldLayoutId id="2147484749" r:id="rId9"/>
    <p:sldLayoutId id="2147484750" r:id="rId10"/>
    <p:sldLayoutId id="2147484751" r:id="rId11"/>
  </p:sldLayoutIdLst>
  <p:transition>
    <p:fade/>
  </p:transition>
  <p:txStyles>
    <p:title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FFFFFF"/>
            </a:outerShdw>
          </a:effectLst>
          <a:latin typeface="Century Gothic" pitchFamily="34" charset="0"/>
        </a:defRPr>
      </a:lvl2pPr>
      <a:lvl3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FFFFFF"/>
            </a:outerShdw>
          </a:effectLst>
          <a:latin typeface="Century Gothic" pitchFamily="34" charset="0"/>
        </a:defRPr>
      </a:lvl3pPr>
      <a:lvl4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FFFFFF"/>
            </a:outerShdw>
          </a:effectLst>
          <a:latin typeface="Century Gothic" pitchFamily="34" charset="0"/>
        </a:defRPr>
      </a:lvl4pPr>
      <a:lvl5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FFFFFF"/>
            </a:outerShdw>
          </a:effectLst>
          <a:latin typeface="Century Gothic" pitchFamily="34" charset="0"/>
        </a:defRPr>
      </a:lvl5pPr>
      <a:lvl6pPr marL="8001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FFFFFF"/>
            </a:outerShdw>
          </a:effectLst>
          <a:latin typeface="Century Gothic" pitchFamily="34" charset="0"/>
        </a:defRPr>
      </a:lvl6pPr>
      <a:lvl7pPr marL="12573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FFFFFF"/>
            </a:outerShdw>
          </a:effectLst>
          <a:latin typeface="Century Gothic" pitchFamily="34" charset="0"/>
        </a:defRPr>
      </a:lvl7pPr>
      <a:lvl8pPr marL="17145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FFFFFF"/>
            </a:outerShdw>
          </a:effectLst>
          <a:latin typeface="Century Gothic" pitchFamily="34" charset="0"/>
        </a:defRPr>
      </a:lvl8pPr>
      <a:lvl9pPr marL="21717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FFFFFF"/>
            </a:outerShdw>
          </a:effectLst>
          <a:latin typeface="Century Gothic" pitchFamily="34" charset="0"/>
        </a:defRPr>
      </a:lvl9pPr>
    </p:titleStyle>
    <p:bodyStyle>
      <a:lvl1pPr marL="342900" indent="-34290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anose="020B0604030504040204" pitchFamily="34" charset="0"/>
        <a:buChar char="›"/>
        <a:defRPr sz="2600">
          <a:solidFill>
            <a:schemeClr val="tx1"/>
          </a:solidFill>
          <a:latin typeface="+mn-lt"/>
        </a:defRPr>
      </a:lvl2pPr>
      <a:lvl3pPr marL="1143000" indent="-22860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>
          <a:solidFill>
            <a:schemeClr val="tx1"/>
          </a:solidFill>
          <a:latin typeface="+mn-lt"/>
        </a:defRPr>
      </a:lvl3pPr>
      <a:lvl4pPr marL="1600200" indent="-22860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000">
          <a:solidFill>
            <a:schemeClr val="tx1"/>
          </a:solidFill>
          <a:latin typeface="+mn-lt"/>
        </a:defRPr>
      </a:lvl4pPr>
      <a:lvl5pPr marL="20574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anose="05020102010507070707" pitchFamily="18" charset="2"/>
        <a:buChar char=""/>
        <a:defRPr sz="1900">
          <a:solidFill>
            <a:schemeClr val="tx1"/>
          </a:solidFill>
          <a:latin typeface="+mn-lt"/>
        </a:defRPr>
      </a:lvl5pPr>
      <a:lvl6pPr marL="25146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6pPr>
      <a:lvl7pPr marL="29718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7pPr>
      <a:lvl8pPr marL="34290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8pPr>
      <a:lvl9pPr marL="38862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rectangle 6"/>
          <p:cNvSpPr/>
          <p:nvPr/>
        </p:nvSpPr>
        <p:spPr>
          <a:xfrm>
            <a:off x="8467" y="14288"/>
            <a:ext cx="12175067" cy="6837362"/>
          </a:xfrm>
          <a:prstGeom prst="rtTriangle">
            <a:avLst/>
          </a:prstGeom>
          <a:gradFill flip="none" rotWithShape="1">
            <a:gsLst>
              <a:gs pos="0">
                <a:schemeClr val="tx1">
                  <a:tint val="95000"/>
                  <a:satMod val="200000"/>
                  <a:alpha val="10000"/>
                </a:schemeClr>
              </a:gs>
              <a:gs pos="70000">
                <a:schemeClr val="tx1">
                  <a:tint val="80000"/>
                  <a:satMod val="200000"/>
                  <a:alpha val="8000"/>
                </a:schemeClr>
              </a:gs>
              <a:gs pos="100000">
                <a:schemeClr val="tx1">
                  <a:tint val="50000"/>
                  <a:satMod val="175000"/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0" y="6350"/>
            <a:ext cx="12183533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0800000" flipV="1">
            <a:off x="8625417" y="4948239"/>
            <a:ext cx="3564467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268289"/>
            <a:ext cx="10972800" cy="139858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4" name="Rectangle 12"/>
          <p:cNvSpPr>
            <a:spLocks noGrp="1"/>
          </p:cNvSpPr>
          <p:nvPr>
            <p:ph type="body" idx="1"/>
          </p:nvPr>
        </p:nvSpPr>
        <p:spPr bwMode="auto">
          <a:xfrm>
            <a:off x="609600" y="1882775"/>
            <a:ext cx="10972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  <a:p>
            <a:pPr lvl="4"/>
            <a:r>
              <a:rPr lang="en-US" altLang="fr-FR" smtClean="0"/>
              <a:t>Fifth level</a:t>
            </a:r>
          </a:p>
          <a:p>
            <a:pPr lvl="4"/>
            <a:r>
              <a:rPr lang="en-US" altLang="fr-FR" smtClean="0"/>
              <a:t>Sixth level</a:t>
            </a:r>
          </a:p>
          <a:p>
            <a:pPr lvl="4"/>
            <a:r>
              <a:rPr lang="en-US" altLang="fr-FR" smtClean="0"/>
              <a:t>Seventh level</a:t>
            </a:r>
          </a:p>
          <a:p>
            <a:pPr lvl="4"/>
            <a:r>
              <a:rPr lang="en-US" altLang="fr-FR" smtClean="0"/>
              <a:t>Eighth level</a:t>
            </a:r>
          </a:p>
          <a:p>
            <a:pPr lvl="4"/>
            <a:r>
              <a:rPr lang="en-US" altLang="fr-FR" smtClean="0"/>
              <a:t>Ninth level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388100" y="6481764"/>
            <a:ext cx="2844800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pPr>
              <a:defRPr/>
            </a:pPr>
            <a:fld id="{E4B740BB-0BE0-4A14-BF83-2BA6AE0717F7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128" name="Rectangle 10"/>
          <p:cNvSpPr>
            <a:spLocks noGrp="1"/>
          </p:cNvSpPr>
          <p:nvPr>
            <p:ph type="ftr" sz="quarter" idx="3"/>
          </p:nvPr>
        </p:nvSpPr>
        <p:spPr bwMode="auto">
          <a:xfrm>
            <a:off x="609601" y="6481764"/>
            <a:ext cx="567901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4"/>
          </p:nvPr>
        </p:nvSpPr>
        <p:spPr>
          <a:xfrm>
            <a:off x="10119785" y="6481764"/>
            <a:ext cx="670983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Century Gothic" panose="020B0502020202020204" pitchFamily="34" charset="0"/>
              </a:defRPr>
            </a:lvl1pPr>
          </a:lstStyle>
          <a:p>
            <a:fld id="{80E43BA7-35F3-4DDC-85B5-FBCCE0A7DFEB}" type="slidenum">
              <a:rPr lang="en-US" altLang="fr-FR"/>
              <a:pPr/>
              <a:t>‹N°›</a:t>
            </a:fld>
            <a:endParaRPr lang="en-US" alt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52" r:id="rId1"/>
    <p:sldLayoutId id="2147484753" r:id="rId2"/>
    <p:sldLayoutId id="2147484754" r:id="rId3"/>
    <p:sldLayoutId id="2147484755" r:id="rId4"/>
    <p:sldLayoutId id="2147484756" r:id="rId5"/>
    <p:sldLayoutId id="2147484757" r:id="rId6"/>
    <p:sldLayoutId id="2147484758" r:id="rId7"/>
    <p:sldLayoutId id="2147484759" r:id="rId8"/>
    <p:sldLayoutId id="2147484760" r:id="rId9"/>
    <p:sldLayoutId id="2147484761" r:id="rId10"/>
    <p:sldLayoutId id="2147484762" r:id="rId11"/>
  </p:sldLayoutIdLst>
  <p:transition>
    <p:fade/>
  </p:transition>
  <p:txStyles>
    <p:title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2pPr>
      <a:lvl3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3pPr>
      <a:lvl4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4pPr>
      <a:lvl5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5pPr>
      <a:lvl6pPr marL="8001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6pPr>
      <a:lvl7pPr marL="12573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7pPr>
      <a:lvl8pPr marL="17145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8pPr>
      <a:lvl9pPr marL="21717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9pPr>
    </p:titleStyle>
    <p:bodyStyle>
      <a:lvl1pPr marL="342900" indent="-34290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anose="020B0604030504040204" pitchFamily="34" charset="0"/>
        <a:buChar char="›"/>
        <a:defRPr sz="2600">
          <a:solidFill>
            <a:schemeClr val="tx1"/>
          </a:solidFill>
          <a:latin typeface="+mn-lt"/>
        </a:defRPr>
      </a:lvl2pPr>
      <a:lvl3pPr marL="1143000" indent="-22860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>
          <a:solidFill>
            <a:schemeClr val="tx1"/>
          </a:solidFill>
          <a:latin typeface="+mn-lt"/>
        </a:defRPr>
      </a:lvl3pPr>
      <a:lvl4pPr marL="1600200" indent="-22860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000">
          <a:solidFill>
            <a:schemeClr val="tx1"/>
          </a:solidFill>
          <a:latin typeface="+mn-lt"/>
        </a:defRPr>
      </a:lvl4pPr>
      <a:lvl5pPr marL="20574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anose="05020102010507070707" pitchFamily="18" charset="2"/>
        <a:buChar char=""/>
        <a:defRPr sz="1900">
          <a:solidFill>
            <a:schemeClr val="tx1"/>
          </a:solidFill>
          <a:latin typeface="+mn-lt"/>
        </a:defRPr>
      </a:lvl5pPr>
      <a:lvl6pPr marL="25146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6pPr>
      <a:lvl7pPr marL="29718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7pPr>
      <a:lvl8pPr marL="34290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8pPr>
      <a:lvl9pPr marL="38862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268289"/>
            <a:ext cx="10972800" cy="139858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12"/>
          <p:cNvSpPr>
            <a:spLocks noGrp="1"/>
          </p:cNvSpPr>
          <p:nvPr>
            <p:ph type="body" idx="1"/>
          </p:nvPr>
        </p:nvSpPr>
        <p:spPr bwMode="auto">
          <a:xfrm>
            <a:off x="609600" y="1882775"/>
            <a:ext cx="10972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  <a:p>
            <a:pPr lvl="4"/>
            <a:r>
              <a:rPr lang="en-US" altLang="fr-FR" smtClean="0"/>
              <a:t>Fifth level</a:t>
            </a:r>
          </a:p>
          <a:p>
            <a:pPr lvl="4"/>
            <a:r>
              <a:rPr lang="en-US" altLang="fr-FR" smtClean="0"/>
              <a:t>Sixth level</a:t>
            </a:r>
          </a:p>
          <a:p>
            <a:pPr lvl="4"/>
            <a:r>
              <a:rPr lang="en-US" altLang="fr-FR" smtClean="0"/>
              <a:t>Seventh level</a:t>
            </a:r>
          </a:p>
          <a:p>
            <a:pPr lvl="4"/>
            <a:r>
              <a:rPr lang="en-US" altLang="fr-FR" smtClean="0"/>
              <a:t>Eighth level</a:t>
            </a:r>
          </a:p>
          <a:p>
            <a:pPr lvl="4"/>
            <a:r>
              <a:rPr lang="en-US" altLang="fr-FR" smtClean="0"/>
              <a:t>Ninth level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388101" y="6481764"/>
            <a:ext cx="2840567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pPr>
              <a:defRPr/>
            </a:pPr>
            <a:fld id="{8448D538-E2FC-4DB4-8886-72D60E809943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149" name="Rectangle 4"/>
          <p:cNvSpPr>
            <a:spLocks noGrp="1"/>
          </p:cNvSpPr>
          <p:nvPr>
            <p:ph type="ftr" sz="quarter" idx="3"/>
          </p:nvPr>
        </p:nvSpPr>
        <p:spPr bwMode="auto">
          <a:xfrm>
            <a:off x="609600" y="6481764"/>
            <a:ext cx="568113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119785" y="6483351"/>
            <a:ext cx="670983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Century Gothic" panose="020B0502020202020204" pitchFamily="34" charset="0"/>
              </a:defRPr>
            </a:lvl1pPr>
          </a:lstStyle>
          <a:p>
            <a:fld id="{C1689B92-DCB2-4990-8C37-584DD9D971DE}" type="slidenum">
              <a:rPr lang="en-US" altLang="fr-FR"/>
              <a:pPr/>
              <a:t>‹N°›</a:t>
            </a:fld>
            <a:endParaRPr lang="en-US" alt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63" r:id="rId1"/>
    <p:sldLayoutId id="2147484764" r:id="rId2"/>
    <p:sldLayoutId id="2147484765" r:id="rId3"/>
    <p:sldLayoutId id="2147484766" r:id="rId4"/>
    <p:sldLayoutId id="2147484767" r:id="rId5"/>
    <p:sldLayoutId id="2147484768" r:id="rId6"/>
    <p:sldLayoutId id="2147484769" r:id="rId7"/>
    <p:sldLayoutId id="2147484770" r:id="rId8"/>
    <p:sldLayoutId id="2147484771" r:id="rId9"/>
    <p:sldLayoutId id="2147484772" r:id="rId10"/>
    <p:sldLayoutId id="2147484773" r:id="rId11"/>
  </p:sldLayoutIdLst>
  <p:transition>
    <p:fade/>
  </p:transition>
  <p:txStyles>
    <p:title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2pPr>
      <a:lvl3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3pPr>
      <a:lvl4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4pPr>
      <a:lvl5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5pPr>
      <a:lvl6pPr marL="8001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6pPr>
      <a:lvl7pPr marL="12573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7pPr>
      <a:lvl8pPr marL="17145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8pPr>
      <a:lvl9pPr marL="21717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9pPr>
    </p:titleStyle>
    <p:bodyStyle>
      <a:lvl1pPr marL="342900" indent="-34290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anose="020B0604030504040204" pitchFamily="34" charset="0"/>
        <a:buChar char="›"/>
        <a:defRPr sz="2600">
          <a:solidFill>
            <a:schemeClr val="tx1"/>
          </a:solidFill>
          <a:latin typeface="+mn-lt"/>
        </a:defRPr>
      </a:lvl2pPr>
      <a:lvl3pPr marL="1143000" indent="-22860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>
          <a:solidFill>
            <a:schemeClr val="tx1"/>
          </a:solidFill>
          <a:latin typeface="+mn-lt"/>
        </a:defRPr>
      </a:lvl3pPr>
      <a:lvl4pPr marL="1600200" indent="-22860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000">
          <a:solidFill>
            <a:schemeClr val="tx1"/>
          </a:solidFill>
          <a:latin typeface="+mn-lt"/>
        </a:defRPr>
      </a:lvl4pPr>
      <a:lvl5pPr marL="20574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anose="05020102010507070707" pitchFamily="18" charset="2"/>
        <a:buChar char=""/>
        <a:defRPr sz="1900">
          <a:solidFill>
            <a:schemeClr val="tx1"/>
          </a:solidFill>
          <a:latin typeface="+mn-lt"/>
        </a:defRPr>
      </a:lvl5pPr>
      <a:lvl6pPr marL="25146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6pPr>
      <a:lvl7pPr marL="29718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7pPr>
      <a:lvl8pPr marL="34290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8pPr>
      <a:lvl9pPr marL="38862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rectangle 6"/>
          <p:cNvSpPr/>
          <p:nvPr/>
        </p:nvSpPr>
        <p:spPr>
          <a:xfrm>
            <a:off x="8467" y="14288"/>
            <a:ext cx="12175067" cy="6837362"/>
          </a:xfrm>
          <a:prstGeom prst="rtTriangle">
            <a:avLst/>
          </a:prstGeom>
          <a:gradFill flip="none" rotWithShape="1">
            <a:gsLst>
              <a:gs pos="0">
                <a:schemeClr val="tx1">
                  <a:tint val="95000"/>
                  <a:satMod val="200000"/>
                  <a:alpha val="10000"/>
                </a:schemeClr>
              </a:gs>
              <a:gs pos="70000">
                <a:schemeClr val="tx1">
                  <a:tint val="80000"/>
                  <a:satMod val="200000"/>
                  <a:alpha val="8000"/>
                </a:schemeClr>
              </a:gs>
              <a:gs pos="100000">
                <a:schemeClr val="tx1">
                  <a:tint val="50000"/>
                  <a:satMod val="175000"/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0" y="6350"/>
            <a:ext cx="12183533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0800000" flipV="1">
            <a:off x="8625417" y="4948239"/>
            <a:ext cx="3564467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268289"/>
            <a:ext cx="10972800" cy="139858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2" name="Rectangle 12"/>
          <p:cNvSpPr>
            <a:spLocks noGrp="1"/>
          </p:cNvSpPr>
          <p:nvPr>
            <p:ph type="body" idx="1"/>
          </p:nvPr>
        </p:nvSpPr>
        <p:spPr bwMode="auto">
          <a:xfrm>
            <a:off x="609600" y="1882775"/>
            <a:ext cx="10972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  <a:p>
            <a:pPr lvl="4"/>
            <a:r>
              <a:rPr lang="en-US" altLang="fr-FR" smtClean="0"/>
              <a:t>Fifth level</a:t>
            </a:r>
          </a:p>
          <a:p>
            <a:pPr lvl="4"/>
            <a:r>
              <a:rPr lang="en-US" altLang="fr-FR" smtClean="0"/>
              <a:t>Sixth level</a:t>
            </a:r>
          </a:p>
          <a:p>
            <a:pPr lvl="4"/>
            <a:r>
              <a:rPr lang="en-US" altLang="fr-FR" smtClean="0"/>
              <a:t>Seventh level</a:t>
            </a:r>
          </a:p>
          <a:p>
            <a:pPr lvl="4"/>
            <a:r>
              <a:rPr lang="en-US" altLang="fr-FR" smtClean="0"/>
              <a:t>Eighth level</a:t>
            </a:r>
          </a:p>
          <a:p>
            <a:pPr lvl="4"/>
            <a:r>
              <a:rPr lang="en-US" altLang="fr-FR" smtClean="0"/>
              <a:t>Ninth level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388100" y="6481764"/>
            <a:ext cx="2844800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pPr>
              <a:defRPr/>
            </a:pPr>
            <a:fld id="{9FFF653C-97A3-42DB-9B7F-50CBDFBC198E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7176" name="Rectangle 10"/>
          <p:cNvSpPr>
            <a:spLocks noGrp="1"/>
          </p:cNvSpPr>
          <p:nvPr>
            <p:ph type="ftr" sz="quarter" idx="3"/>
          </p:nvPr>
        </p:nvSpPr>
        <p:spPr bwMode="auto">
          <a:xfrm>
            <a:off x="609601" y="6481764"/>
            <a:ext cx="567901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4"/>
          </p:nvPr>
        </p:nvSpPr>
        <p:spPr>
          <a:xfrm>
            <a:off x="10119785" y="6481764"/>
            <a:ext cx="670983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Century Gothic" panose="020B0502020202020204" pitchFamily="34" charset="0"/>
              </a:defRPr>
            </a:lvl1pPr>
          </a:lstStyle>
          <a:p>
            <a:fld id="{586F4E78-494B-4B39-8B8D-2D4F2B858243}" type="slidenum">
              <a:rPr lang="en-US" altLang="fr-FR"/>
              <a:pPr/>
              <a:t>‹N°›</a:t>
            </a:fld>
            <a:endParaRPr lang="en-US" alt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74" r:id="rId1"/>
    <p:sldLayoutId id="2147484775" r:id="rId2"/>
    <p:sldLayoutId id="2147484776" r:id="rId3"/>
    <p:sldLayoutId id="2147484777" r:id="rId4"/>
    <p:sldLayoutId id="2147484778" r:id="rId5"/>
    <p:sldLayoutId id="2147484779" r:id="rId6"/>
    <p:sldLayoutId id="2147484780" r:id="rId7"/>
    <p:sldLayoutId id="2147484781" r:id="rId8"/>
    <p:sldLayoutId id="2147484782" r:id="rId9"/>
    <p:sldLayoutId id="2147484783" r:id="rId10"/>
    <p:sldLayoutId id="2147484784" r:id="rId11"/>
  </p:sldLayoutIdLst>
  <p:transition>
    <p:fade/>
  </p:transition>
  <p:txStyles>
    <p:title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2pPr>
      <a:lvl3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3pPr>
      <a:lvl4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4pPr>
      <a:lvl5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5pPr>
      <a:lvl6pPr marL="8001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6pPr>
      <a:lvl7pPr marL="12573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7pPr>
      <a:lvl8pPr marL="17145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8pPr>
      <a:lvl9pPr marL="21717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9pPr>
    </p:titleStyle>
    <p:bodyStyle>
      <a:lvl1pPr marL="342900" indent="-34290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anose="020B0604030504040204" pitchFamily="34" charset="0"/>
        <a:buChar char="›"/>
        <a:defRPr sz="2600">
          <a:solidFill>
            <a:schemeClr val="tx1"/>
          </a:solidFill>
          <a:latin typeface="+mn-lt"/>
        </a:defRPr>
      </a:lvl2pPr>
      <a:lvl3pPr marL="1143000" indent="-22860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>
          <a:solidFill>
            <a:schemeClr val="tx1"/>
          </a:solidFill>
          <a:latin typeface="+mn-lt"/>
        </a:defRPr>
      </a:lvl3pPr>
      <a:lvl4pPr marL="1600200" indent="-22860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000">
          <a:solidFill>
            <a:schemeClr val="tx1"/>
          </a:solidFill>
          <a:latin typeface="+mn-lt"/>
        </a:defRPr>
      </a:lvl4pPr>
      <a:lvl5pPr marL="20574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anose="05020102010507070707" pitchFamily="18" charset="2"/>
        <a:buChar char=""/>
        <a:defRPr sz="1900">
          <a:solidFill>
            <a:schemeClr val="tx1"/>
          </a:solidFill>
          <a:latin typeface="+mn-lt"/>
        </a:defRPr>
      </a:lvl5pPr>
      <a:lvl6pPr marL="25146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6pPr>
      <a:lvl7pPr marL="29718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7pPr>
      <a:lvl8pPr marL="34290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8pPr>
      <a:lvl9pPr marL="38862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rectangle 6"/>
          <p:cNvSpPr/>
          <p:nvPr/>
        </p:nvSpPr>
        <p:spPr>
          <a:xfrm>
            <a:off x="8467" y="14288"/>
            <a:ext cx="12175067" cy="6837362"/>
          </a:xfrm>
          <a:prstGeom prst="rtTriangle">
            <a:avLst/>
          </a:prstGeom>
          <a:gradFill flip="none" rotWithShape="1">
            <a:gsLst>
              <a:gs pos="0">
                <a:schemeClr val="tx1">
                  <a:tint val="95000"/>
                  <a:satMod val="200000"/>
                  <a:alpha val="10000"/>
                </a:schemeClr>
              </a:gs>
              <a:gs pos="70000">
                <a:schemeClr val="tx1">
                  <a:tint val="80000"/>
                  <a:satMod val="200000"/>
                  <a:alpha val="8000"/>
                </a:schemeClr>
              </a:gs>
              <a:gs pos="100000">
                <a:schemeClr val="tx1">
                  <a:tint val="50000"/>
                  <a:satMod val="175000"/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0" y="6350"/>
            <a:ext cx="12183533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0800000" flipV="1">
            <a:off x="8625417" y="4948239"/>
            <a:ext cx="3564467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268289"/>
            <a:ext cx="10972800" cy="139858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6" name="Rectangle 12"/>
          <p:cNvSpPr>
            <a:spLocks noGrp="1"/>
          </p:cNvSpPr>
          <p:nvPr>
            <p:ph type="body" idx="1"/>
          </p:nvPr>
        </p:nvSpPr>
        <p:spPr bwMode="auto">
          <a:xfrm>
            <a:off x="609600" y="1882775"/>
            <a:ext cx="10972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  <a:p>
            <a:pPr lvl="4"/>
            <a:r>
              <a:rPr lang="en-US" altLang="fr-FR" smtClean="0"/>
              <a:t>Fifth level</a:t>
            </a:r>
          </a:p>
          <a:p>
            <a:pPr lvl="4"/>
            <a:r>
              <a:rPr lang="en-US" altLang="fr-FR" smtClean="0"/>
              <a:t>Sixth level</a:t>
            </a:r>
          </a:p>
          <a:p>
            <a:pPr lvl="4"/>
            <a:r>
              <a:rPr lang="en-US" altLang="fr-FR" smtClean="0"/>
              <a:t>Seventh level</a:t>
            </a:r>
          </a:p>
          <a:p>
            <a:pPr lvl="4"/>
            <a:r>
              <a:rPr lang="en-US" altLang="fr-FR" smtClean="0"/>
              <a:t>Eighth level</a:t>
            </a:r>
          </a:p>
          <a:p>
            <a:pPr lvl="4"/>
            <a:r>
              <a:rPr lang="en-US" altLang="fr-FR" smtClean="0"/>
              <a:t>Ninth level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388100" y="6481764"/>
            <a:ext cx="2844800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pPr>
              <a:defRPr/>
            </a:pPr>
            <a:fld id="{2E40B549-CD51-4EF0-91A8-7A5DA5DCCBB9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8200" name="Rectangle 10"/>
          <p:cNvSpPr>
            <a:spLocks noGrp="1"/>
          </p:cNvSpPr>
          <p:nvPr>
            <p:ph type="ftr" sz="quarter" idx="3"/>
          </p:nvPr>
        </p:nvSpPr>
        <p:spPr bwMode="auto">
          <a:xfrm>
            <a:off x="609601" y="6481764"/>
            <a:ext cx="567901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4"/>
          </p:nvPr>
        </p:nvSpPr>
        <p:spPr>
          <a:xfrm>
            <a:off x="10119785" y="6481764"/>
            <a:ext cx="670983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Century Gothic" panose="020B0502020202020204" pitchFamily="34" charset="0"/>
              </a:defRPr>
            </a:lvl1pPr>
          </a:lstStyle>
          <a:p>
            <a:fld id="{CAD3EB10-A4DA-4785-A3CB-0D48B05DDFB4}" type="slidenum">
              <a:rPr lang="en-US" altLang="fr-FR"/>
              <a:pPr/>
              <a:t>‹N°›</a:t>
            </a:fld>
            <a:endParaRPr lang="en-US" alt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85" r:id="rId1"/>
    <p:sldLayoutId id="2147484786" r:id="rId2"/>
    <p:sldLayoutId id="2147484787" r:id="rId3"/>
    <p:sldLayoutId id="2147484788" r:id="rId4"/>
    <p:sldLayoutId id="2147484789" r:id="rId5"/>
    <p:sldLayoutId id="2147484790" r:id="rId6"/>
    <p:sldLayoutId id="2147484791" r:id="rId7"/>
    <p:sldLayoutId id="2147484792" r:id="rId8"/>
    <p:sldLayoutId id="2147484793" r:id="rId9"/>
    <p:sldLayoutId id="2147484794" r:id="rId10"/>
    <p:sldLayoutId id="2147484795" r:id="rId11"/>
  </p:sldLayoutIdLst>
  <p:transition>
    <p:fade/>
  </p:transition>
  <p:txStyles>
    <p:title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2pPr>
      <a:lvl3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3pPr>
      <a:lvl4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4pPr>
      <a:lvl5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5pPr>
      <a:lvl6pPr marL="8001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6pPr>
      <a:lvl7pPr marL="12573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7pPr>
      <a:lvl8pPr marL="17145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8pPr>
      <a:lvl9pPr marL="21717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9pPr>
    </p:titleStyle>
    <p:bodyStyle>
      <a:lvl1pPr marL="342900" indent="-34290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anose="020B0604030504040204" pitchFamily="34" charset="0"/>
        <a:buChar char="›"/>
        <a:defRPr sz="2600">
          <a:solidFill>
            <a:schemeClr val="tx1"/>
          </a:solidFill>
          <a:latin typeface="+mn-lt"/>
        </a:defRPr>
      </a:lvl2pPr>
      <a:lvl3pPr marL="1143000" indent="-22860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>
          <a:solidFill>
            <a:schemeClr val="tx1"/>
          </a:solidFill>
          <a:latin typeface="+mn-lt"/>
        </a:defRPr>
      </a:lvl3pPr>
      <a:lvl4pPr marL="1600200" indent="-22860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000">
          <a:solidFill>
            <a:schemeClr val="tx1"/>
          </a:solidFill>
          <a:latin typeface="+mn-lt"/>
        </a:defRPr>
      </a:lvl4pPr>
      <a:lvl5pPr marL="20574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anose="05020102010507070707" pitchFamily="18" charset="2"/>
        <a:buChar char=""/>
        <a:defRPr sz="1900">
          <a:solidFill>
            <a:schemeClr val="tx1"/>
          </a:solidFill>
          <a:latin typeface="+mn-lt"/>
        </a:defRPr>
      </a:lvl5pPr>
      <a:lvl6pPr marL="25146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6pPr>
      <a:lvl7pPr marL="29718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7pPr>
      <a:lvl8pPr marL="34290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8pPr>
      <a:lvl9pPr marL="38862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268289"/>
            <a:ext cx="10972800" cy="139858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12"/>
          <p:cNvSpPr>
            <a:spLocks noGrp="1"/>
          </p:cNvSpPr>
          <p:nvPr>
            <p:ph type="body" idx="1"/>
          </p:nvPr>
        </p:nvSpPr>
        <p:spPr bwMode="auto">
          <a:xfrm>
            <a:off x="609600" y="1882775"/>
            <a:ext cx="10972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  <a:p>
            <a:pPr lvl="4"/>
            <a:r>
              <a:rPr lang="en-US" altLang="fr-FR" smtClean="0"/>
              <a:t>Fifth level</a:t>
            </a:r>
          </a:p>
          <a:p>
            <a:pPr lvl="4"/>
            <a:r>
              <a:rPr lang="en-US" altLang="fr-FR" smtClean="0"/>
              <a:t>Sixth level</a:t>
            </a:r>
          </a:p>
          <a:p>
            <a:pPr lvl="4"/>
            <a:r>
              <a:rPr lang="en-US" altLang="fr-FR" smtClean="0"/>
              <a:t>Seventh level</a:t>
            </a:r>
          </a:p>
          <a:p>
            <a:pPr lvl="4"/>
            <a:r>
              <a:rPr lang="en-US" altLang="fr-FR" smtClean="0"/>
              <a:t>Eighth level</a:t>
            </a:r>
          </a:p>
          <a:p>
            <a:pPr lvl="4"/>
            <a:r>
              <a:rPr lang="en-US" altLang="fr-FR" smtClean="0"/>
              <a:t>Ninth level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71417" y="6556376"/>
            <a:ext cx="2844800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pPr>
              <a:defRPr/>
            </a:pPr>
            <a:fld id="{791C6DC7-5235-427C-B53F-0B964132D35C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9221" name="Rectangle 4"/>
          <p:cNvSpPr>
            <a:spLocks noGrp="1"/>
          </p:cNvSpPr>
          <p:nvPr>
            <p:ph type="ftr" sz="quarter" idx="3"/>
          </p:nvPr>
        </p:nvSpPr>
        <p:spPr bwMode="auto">
          <a:xfrm>
            <a:off x="1513417" y="6556376"/>
            <a:ext cx="6858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9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14100" y="6556376"/>
            <a:ext cx="670984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Century Gothic" panose="020B0502020202020204" pitchFamily="34" charset="0"/>
              </a:defRPr>
            </a:lvl1pPr>
          </a:lstStyle>
          <a:p>
            <a:fld id="{2AD32B95-DD45-441E-B550-0770D818226E}" type="slidenum">
              <a:rPr lang="en-US" altLang="fr-FR"/>
              <a:pPr/>
              <a:t>‹N°›</a:t>
            </a:fld>
            <a:endParaRPr lang="en-US" alt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96" r:id="rId1"/>
    <p:sldLayoutId id="2147484797" r:id="rId2"/>
    <p:sldLayoutId id="2147484798" r:id="rId3"/>
    <p:sldLayoutId id="2147484799" r:id="rId4"/>
    <p:sldLayoutId id="2147484800" r:id="rId5"/>
    <p:sldLayoutId id="2147484801" r:id="rId6"/>
    <p:sldLayoutId id="2147484802" r:id="rId7"/>
    <p:sldLayoutId id="2147484803" r:id="rId8"/>
    <p:sldLayoutId id="2147484804" r:id="rId9"/>
    <p:sldLayoutId id="2147484805" r:id="rId10"/>
    <p:sldLayoutId id="2147484806" r:id="rId11"/>
  </p:sldLayoutIdLst>
  <p:transition>
    <p:fade/>
  </p:transition>
  <p:txStyles>
    <p:title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2pPr>
      <a:lvl3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3pPr>
      <a:lvl4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4pPr>
      <a:lvl5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5pPr>
      <a:lvl6pPr marL="8001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6pPr>
      <a:lvl7pPr marL="12573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7pPr>
      <a:lvl8pPr marL="17145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8pPr>
      <a:lvl9pPr marL="21717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000000"/>
            </a:outerShdw>
          </a:effectLst>
          <a:latin typeface="Century Gothic" pitchFamily="34" charset="0"/>
        </a:defRPr>
      </a:lvl9pPr>
    </p:titleStyle>
    <p:bodyStyle>
      <a:lvl1pPr marL="342900" indent="-34290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anose="020B0604030504040204" pitchFamily="34" charset="0"/>
        <a:buChar char="›"/>
        <a:defRPr sz="2600">
          <a:solidFill>
            <a:schemeClr val="tx1"/>
          </a:solidFill>
          <a:latin typeface="+mn-lt"/>
        </a:defRPr>
      </a:lvl2pPr>
      <a:lvl3pPr marL="1143000" indent="-22860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>
          <a:solidFill>
            <a:schemeClr val="tx1"/>
          </a:solidFill>
          <a:latin typeface="+mn-lt"/>
        </a:defRPr>
      </a:lvl3pPr>
      <a:lvl4pPr marL="1600200" indent="-22860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000">
          <a:solidFill>
            <a:schemeClr val="tx1"/>
          </a:solidFill>
          <a:latin typeface="+mn-lt"/>
        </a:defRPr>
      </a:lvl4pPr>
      <a:lvl5pPr marL="20574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anose="05020102010507070707" pitchFamily="18" charset="2"/>
        <a:buChar char=""/>
        <a:defRPr sz="1900">
          <a:solidFill>
            <a:schemeClr val="tx1"/>
          </a:solidFill>
          <a:latin typeface="+mn-lt"/>
        </a:defRPr>
      </a:lvl5pPr>
      <a:lvl6pPr marL="25146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6pPr>
      <a:lvl7pPr marL="29718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7pPr>
      <a:lvl8pPr marL="34290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8pPr>
      <a:lvl9pPr marL="38862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268289"/>
            <a:ext cx="10972800" cy="139858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12"/>
          <p:cNvSpPr>
            <a:spLocks noGrp="1"/>
          </p:cNvSpPr>
          <p:nvPr>
            <p:ph type="body" idx="1"/>
          </p:nvPr>
        </p:nvSpPr>
        <p:spPr bwMode="auto">
          <a:xfrm>
            <a:off x="609600" y="1882775"/>
            <a:ext cx="10972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  <a:p>
            <a:pPr lvl="4"/>
            <a:r>
              <a:rPr lang="en-US" altLang="fr-FR" smtClean="0"/>
              <a:t>Fifth level</a:t>
            </a:r>
          </a:p>
          <a:p>
            <a:pPr lvl="4"/>
            <a:r>
              <a:rPr lang="en-US" altLang="fr-FR" smtClean="0"/>
              <a:t>Sixth level</a:t>
            </a:r>
          </a:p>
          <a:p>
            <a:pPr lvl="4"/>
            <a:r>
              <a:rPr lang="en-US" altLang="fr-FR" smtClean="0"/>
              <a:t>Seventh level</a:t>
            </a:r>
          </a:p>
          <a:p>
            <a:pPr lvl="4"/>
            <a:r>
              <a:rPr lang="en-US" altLang="fr-FR" smtClean="0"/>
              <a:t>Eighth level</a:t>
            </a:r>
          </a:p>
          <a:p>
            <a:pPr lvl="4"/>
            <a:r>
              <a:rPr lang="en-US" altLang="fr-FR" smtClean="0"/>
              <a:t>Ninth level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144933" y="6556376"/>
            <a:ext cx="2802467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pPr>
              <a:defRPr/>
            </a:pPr>
            <a:fld id="{41E1150E-3323-4D32-B8B5-03D5D7A2F464}" type="datetime1">
              <a:rPr lang="en-US"/>
              <a:pPr>
                <a:defRPr/>
              </a:pPr>
              <a:t>2/22/2021</a:t>
            </a:fld>
            <a:endParaRPr lang="en-US" sz="900"/>
          </a:p>
        </p:txBody>
      </p:sp>
      <p:sp>
        <p:nvSpPr>
          <p:cNvPr id="10245" name="Rectangle 4"/>
          <p:cNvSpPr>
            <a:spLocks noGrp="1"/>
          </p:cNvSpPr>
          <p:nvPr>
            <p:ph type="ftr" sz="quarter" idx="3"/>
          </p:nvPr>
        </p:nvSpPr>
        <p:spPr bwMode="auto">
          <a:xfrm>
            <a:off x="1559985" y="6557964"/>
            <a:ext cx="6597649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9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955867" y="6556376"/>
            <a:ext cx="488951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Century Gothic" panose="020B0502020202020204" pitchFamily="34" charset="0"/>
              </a:defRPr>
            </a:lvl1pPr>
          </a:lstStyle>
          <a:p>
            <a:fld id="{9114D01C-9B2D-4F8B-95B4-FCD46D414A23}" type="slidenum">
              <a:rPr lang="en-US" altLang="fr-FR"/>
              <a:pPr/>
              <a:t>‹N°›</a:t>
            </a:fld>
            <a:endParaRPr lang="en-US" alt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07" r:id="rId1"/>
    <p:sldLayoutId id="2147484808" r:id="rId2"/>
    <p:sldLayoutId id="2147484809" r:id="rId3"/>
    <p:sldLayoutId id="2147484810" r:id="rId4"/>
    <p:sldLayoutId id="2147484811" r:id="rId5"/>
    <p:sldLayoutId id="2147484812" r:id="rId6"/>
    <p:sldLayoutId id="2147484813" r:id="rId7"/>
    <p:sldLayoutId id="2147484814" r:id="rId8"/>
    <p:sldLayoutId id="2147484815" r:id="rId9"/>
    <p:sldLayoutId id="2147484816" r:id="rId10"/>
    <p:sldLayoutId id="2147484817" r:id="rId11"/>
  </p:sldLayoutIdLst>
  <p:transition>
    <p:fade/>
  </p:transition>
  <p:txStyles>
    <p:title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FFFFFF"/>
            </a:outerShdw>
          </a:effectLst>
          <a:latin typeface="Century Gothic" pitchFamily="34" charset="0"/>
        </a:defRPr>
      </a:lvl2pPr>
      <a:lvl3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FFFFFF"/>
            </a:outerShdw>
          </a:effectLst>
          <a:latin typeface="Century Gothic" pitchFamily="34" charset="0"/>
        </a:defRPr>
      </a:lvl3pPr>
      <a:lvl4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FFFFFF"/>
            </a:outerShdw>
          </a:effectLst>
          <a:latin typeface="Century Gothic" pitchFamily="34" charset="0"/>
        </a:defRPr>
      </a:lvl4pPr>
      <a:lvl5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FFFFFF"/>
            </a:outerShdw>
          </a:effectLst>
          <a:latin typeface="Century Gothic" pitchFamily="34" charset="0"/>
        </a:defRPr>
      </a:lvl5pPr>
      <a:lvl6pPr marL="8001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FFFFFF"/>
            </a:outerShdw>
          </a:effectLst>
          <a:latin typeface="Century Gothic" pitchFamily="34" charset="0"/>
        </a:defRPr>
      </a:lvl6pPr>
      <a:lvl7pPr marL="12573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FFFFFF"/>
            </a:outerShdw>
          </a:effectLst>
          <a:latin typeface="Century Gothic" pitchFamily="34" charset="0"/>
        </a:defRPr>
      </a:lvl7pPr>
      <a:lvl8pPr marL="17145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FFFFFF"/>
            </a:outerShdw>
          </a:effectLst>
          <a:latin typeface="Century Gothic" pitchFamily="34" charset="0"/>
        </a:defRPr>
      </a:lvl8pPr>
      <a:lvl9pPr marL="2171700" indent="-342900" algn="l" defTabSz="-13873163" rtl="0" eaLnBrk="0" fontAlgn="base" hangingPunct="0">
        <a:spcBef>
          <a:spcPct val="0"/>
        </a:spcBef>
        <a:spcAft>
          <a:spcPct val="0"/>
        </a:spcAft>
        <a:defRPr sz="4200">
          <a:solidFill>
            <a:srgbClr val="FF965C"/>
          </a:solidFill>
          <a:effectLst>
            <a:outerShdw blurRad="38100" dist="38100" dir="2700000" algn="tl">
              <a:srgbClr val="FFFFFF"/>
            </a:outerShdw>
          </a:effectLst>
          <a:latin typeface="Century Gothic" pitchFamily="34" charset="0"/>
        </a:defRPr>
      </a:lvl9pPr>
    </p:titleStyle>
    <p:bodyStyle>
      <a:lvl1pPr marL="342900" indent="-34290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anose="020B0604030504040204" pitchFamily="34" charset="0"/>
        <a:buChar char="›"/>
        <a:defRPr sz="2600">
          <a:solidFill>
            <a:schemeClr val="tx1"/>
          </a:solidFill>
          <a:latin typeface="+mn-lt"/>
        </a:defRPr>
      </a:lvl2pPr>
      <a:lvl3pPr marL="1143000" indent="-22860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>
          <a:solidFill>
            <a:schemeClr val="tx1"/>
          </a:solidFill>
          <a:latin typeface="+mn-lt"/>
        </a:defRPr>
      </a:lvl3pPr>
      <a:lvl4pPr marL="1600200" indent="-228600" algn="l" defTabSz="-1387316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000">
          <a:solidFill>
            <a:schemeClr val="tx1"/>
          </a:solidFill>
          <a:latin typeface="+mn-lt"/>
        </a:defRPr>
      </a:lvl4pPr>
      <a:lvl5pPr marL="20574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anose="05020102010507070707" pitchFamily="18" charset="2"/>
        <a:buChar char=""/>
        <a:defRPr sz="1900">
          <a:solidFill>
            <a:schemeClr val="tx1"/>
          </a:solidFill>
          <a:latin typeface="+mn-lt"/>
        </a:defRPr>
      </a:lvl5pPr>
      <a:lvl6pPr marL="25146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6pPr>
      <a:lvl7pPr marL="29718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7pPr>
      <a:lvl8pPr marL="34290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8pPr>
      <a:lvl9pPr marL="3886200" indent="-228600" algn="l" defTabSz="-13873163" rtl="0" eaLnBrk="0" fontAlgn="base" hangingPunct="0">
        <a:spcBef>
          <a:spcPct val="20000"/>
        </a:spcBef>
        <a:spcAft>
          <a:spcPct val="0"/>
        </a:spcAft>
        <a:buClr>
          <a:srgbClr val="FEAF90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4FABBB7-F898-4BA9-9F16-BB1E345E4B11}" type="datetime1">
              <a:rPr lang="en-US" smtClean="0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21F6E-C7AF-4A99-8915-3C49F9CD6758}" type="slidenum">
              <a:rPr lang="en-US" altLang="fr-FR" smtClean="0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7763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2" r:id="rId1"/>
    <p:sldLayoutId id="2147484843" r:id="rId2"/>
    <p:sldLayoutId id="2147484844" r:id="rId3"/>
    <p:sldLayoutId id="2147484845" r:id="rId4"/>
    <p:sldLayoutId id="2147484846" r:id="rId5"/>
    <p:sldLayoutId id="2147484847" r:id="rId6"/>
    <p:sldLayoutId id="2147484848" r:id="rId7"/>
    <p:sldLayoutId id="2147484849" r:id="rId8"/>
    <p:sldLayoutId id="2147484850" r:id="rId9"/>
    <p:sldLayoutId id="2147484851" r:id="rId10"/>
    <p:sldLayoutId id="2147484852" r:id="rId11"/>
    <p:sldLayoutId id="2147484853" r:id="rId12"/>
    <p:sldLayoutId id="2147484854" r:id="rId13"/>
    <p:sldLayoutId id="2147484855" r:id="rId14"/>
    <p:sldLayoutId id="2147484856" r:id="rId15"/>
    <p:sldLayoutId id="2147484857" r:id="rId16"/>
    <p:sldLayoutId id="2147484858" r:id="rId1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11824" y="2780928"/>
            <a:ext cx="414729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</a:rPr>
              <a:t>WO IST … ?</a:t>
            </a:r>
            <a:endParaRPr lang="fr-FR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ésultat de recherche d'images pour &quot;küche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" r="6005"/>
          <a:stretch/>
        </p:blipFill>
        <p:spPr bwMode="auto">
          <a:xfrm>
            <a:off x="2999656" y="764704"/>
            <a:ext cx="6624737" cy="4796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4653136"/>
            <a:ext cx="1161299" cy="7697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202932" y="5949280"/>
            <a:ext cx="6925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Die Katze ist </a:t>
            </a:r>
            <a:r>
              <a:rPr lang="de-DE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 der</a:t>
            </a:r>
            <a:r>
              <a:rPr lang="de-DE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Küche!</a:t>
            </a:r>
            <a:endParaRPr lang="de-D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fr-FR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0030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ésultat de recherche d'images pour &quot;die toilett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1628800"/>
            <a:ext cx="4086622" cy="3061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3920277"/>
            <a:ext cx="1161299" cy="7697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202932" y="5949280"/>
            <a:ext cx="6925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Die Katze ist </a:t>
            </a:r>
            <a:r>
              <a:rPr lang="de-DE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 der</a:t>
            </a:r>
            <a:r>
              <a:rPr lang="de-DE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Toilette!</a:t>
            </a:r>
            <a:endParaRPr lang="de-D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fr-FR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57921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15680" y="2636912"/>
            <a:ext cx="595384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Wo </a:t>
            </a: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spielt die Szene</a:t>
            </a:r>
            <a:r>
              <a:rPr lang="de-D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?</a:t>
            </a:r>
          </a:p>
          <a:p>
            <a:pPr algn="ctr">
              <a:defRPr/>
            </a:pPr>
            <a:endParaRPr lang="de-DE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de-D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  <a:sym typeface="Wingdings 3" panose="05040102010807070707" pitchFamily="18" charset="2"/>
              </a:rPr>
              <a:t> </a:t>
            </a:r>
            <a:r>
              <a:rPr lang="de-D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Die Szene spielt </a:t>
            </a:r>
            <a:r>
              <a:rPr lang="de-DE" sz="36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im</a:t>
            </a:r>
            <a:r>
              <a:rPr lang="de-DE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de-DE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…</a:t>
            </a:r>
          </a:p>
          <a:p>
            <a:pPr algn="ctr">
              <a:defRPr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  <a:sym typeface="Wingdings 3" panose="05040102010807070707" pitchFamily="18" charset="2"/>
              </a:rPr>
              <a:t> </a:t>
            </a:r>
            <a:r>
              <a:rPr lang="de-D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Die </a:t>
            </a: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Szene spielt </a:t>
            </a:r>
            <a:r>
              <a:rPr lang="de-DE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in </a:t>
            </a:r>
            <a:r>
              <a:rPr lang="de-DE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der </a:t>
            </a:r>
            <a:r>
              <a:rPr lang="de-DE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…</a:t>
            </a:r>
          </a:p>
          <a:p>
            <a:pPr algn="ctr">
              <a:defRPr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  <a:sym typeface="Wingdings 3" panose="05040102010807070707" pitchFamily="18" charset="2"/>
              </a:rPr>
              <a:t> </a:t>
            </a:r>
            <a:r>
              <a:rPr lang="de-D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Die </a:t>
            </a: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Szene spielt </a:t>
            </a:r>
            <a:r>
              <a:rPr lang="de-DE" sz="36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im</a:t>
            </a:r>
            <a:r>
              <a:rPr lang="de-DE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de-DE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43011" name="Picture 1" descr="C:\Users\Myriam\AppData\Local\Microsoft\Windows\Temporary Internet Files\Content.IE5\R8X4QYOS\MC900433931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08" y="836712"/>
            <a:ext cx="1500188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847528" y="4581128"/>
            <a:ext cx="43926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Die Szene spielt …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268322" y="4581128"/>
            <a:ext cx="432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</a:t>
            </a:r>
            <a:r>
              <a:rPr lang="de-DE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e-DE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Badezimmer!</a:t>
            </a:r>
          </a:p>
        </p:txBody>
      </p:sp>
      <p:pic>
        <p:nvPicPr>
          <p:cNvPr id="2" name="1 BADEZIM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023992" y="4519355"/>
            <a:ext cx="45354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40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</a:t>
            </a:r>
            <a:r>
              <a:rPr lang="de-DE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Esszimmer!</a:t>
            </a:r>
            <a:endParaRPr lang="de-DE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2 ESSZIM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847528" y="4581128"/>
            <a:ext cx="43926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Die Szene spielt …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03912" y="4519216"/>
            <a:ext cx="43211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40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</a:t>
            </a:r>
            <a:r>
              <a:rPr lang="de-DE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e-DE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Flur!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847528" y="4581128"/>
            <a:ext cx="43926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Die Szene spielt …</a:t>
            </a:r>
          </a:p>
        </p:txBody>
      </p:sp>
      <p:pic>
        <p:nvPicPr>
          <p:cNvPr id="5" name="3 FL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6023992" y="4519355"/>
            <a:ext cx="5400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40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</a:t>
            </a:r>
            <a:r>
              <a:rPr lang="de-DE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Arbeitszimmer!</a:t>
            </a:r>
            <a:endParaRPr lang="de-DE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847528" y="4581128"/>
            <a:ext cx="43926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Die Szene spielt …</a:t>
            </a:r>
          </a:p>
        </p:txBody>
      </p:sp>
      <p:pic>
        <p:nvPicPr>
          <p:cNvPr id="5" name="4 ARBEITSZIM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1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5447928" y="4519355"/>
            <a:ext cx="5400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der</a:t>
            </a:r>
            <a:r>
              <a:rPr lang="de-DE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Küche!</a:t>
            </a:r>
            <a:endParaRPr lang="de-DE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847528" y="4581128"/>
            <a:ext cx="43926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Die Szene spielt …</a:t>
            </a:r>
          </a:p>
        </p:txBody>
      </p:sp>
      <p:pic>
        <p:nvPicPr>
          <p:cNvPr id="4" name="5 KÜ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5519936" y="4519355"/>
            <a:ext cx="5400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der</a:t>
            </a:r>
            <a:r>
              <a:rPr lang="de-DE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Toilette!</a:t>
            </a:r>
            <a:endParaRPr lang="de-DE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847528" y="4581128"/>
            <a:ext cx="43926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Die Szene spielt …</a:t>
            </a:r>
          </a:p>
        </p:txBody>
      </p:sp>
      <p:pic>
        <p:nvPicPr>
          <p:cNvPr id="2" name="6 TOILET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05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807968" y="4519355"/>
            <a:ext cx="5400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40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</a:t>
            </a:r>
            <a:r>
              <a:rPr lang="de-DE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Wohnzimmer!</a:t>
            </a:r>
            <a:endParaRPr lang="de-DE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847528" y="4581128"/>
            <a:ext cx="43926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Die Szene spielt …</a:t>
            </a:r>
          </a:p>
        </p:txBody>
      </p:sp>
      <p:pic>
        <p:nvPicPr>
          <p:cNvPr id="2" name="7 WOHNZIM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84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7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15680" y="2636912"/>
            <a:ext cx="595384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Wo ist die Katze ?</a:t>
            </a:r>
          </a:p>
          <a:p>
            <a:pPr algn="ctr">
              <a:defRPr/>
            </a:pPr>
            <a:endParaRPr lang="de-DE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de-D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 3" panose="05040102010807070707" pitchFamily="18" charset="2"/>
              </a:rPr>
              <a:t> </a:t>
            </a:r>
            <a:r>
              <a:rPr lang="de-D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Die Katze ist </a:t>
            </a:r>
            <a:r>
              <a:rPr lang="de-DE" sz="36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</a:t>
            </a:r>
            <a:r>
              <a:rPr lang="de-DE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…</a:t>
            </a:r>
          </a:p>
          <a:p>
            <a:pPr algn="ctr">
              <a:defRPr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 3" panose="05040102010807070707" pitchFamily="18" charset="2"/>
              </a:rPr>
              <a:t> </a:t>
            </a:r>
            <a:r>
              <a:rPr lang="de-D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Die Katze ist </a:t>
            </a:r>
            <a:r>
              <a:rPr lang="de-DE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 </a:t>
            </a:r>
            <a:r>
              <a:rPr lang="de-DE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der </a:t>
            </a:r>
            <a:r>
              <a:rPr lang="de-DE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…</a:t>
            </a:r>
          </a:p>
          <a:p>
            <a:pPr algn="ctr">
              <a:defRPr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 3" panose="05040102010807070707" pitchFamily="18" charset="2"/>
              </a:rPr>
              <a:t> </a:t>
            </a:r>
            <a:r>
              <a:rPr lang="de-D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Die Katze ist </a:t>
            </a:r>
            <a:r>
              <a:rPr lang="de-DE" sz="36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</a:t>
            </a:r>
            <a:r>
              <a:rPr lang="de-DE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…</a:t>
            </a:r>
          </a:p>
        </p:txBody>
      </p:sp>
      <p:pic>
        <p:nvPicPr>
          <p:cNvPr id="4" name="Picture 5" descr="C:\Users\Pierre\Pictures\Bibliothèque multimédia Microsoft\j04316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068" y="908720"/>
            <a:ext cx="1584177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1820959"/>
            <a:ext cx="2461928" cy="163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108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5295354" y="1665970"/>
            <a:ext cx="1296144" cy="97560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7"/>
          <p:cNvSpPr txBox="1">
            <a:spLocks noChangeArrowheads="1"/>
          </p:cNvSpPr>
          <p:nvPr/>
        </p:nvSpPr>
        <p:spPr bwMode="auto">
          <a:xfrm>
            <a:off x="4367212" y="3276601"/>
            <a:ext cx="27527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der</a:t>
            </a:r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 smtClean="0">
                <a:cs typeface="Arial" panose="020B0604020202020204" pitchFamily="34" charset="0"/>
              </a:rPr>
              <a:t>Küche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Connecteur droit 25"/>
          <p:cNvCxnSpPr/>
          <p:nvPr/>
        </p:nvCxnSpPr>
        <p:spPr>
          <a:xfrm rot="5400000">
            <a:off x="6381750" y="4429125"/>
            <a:ext cx="2000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>
            <a:spLocks noChangeArrowheads="1"/>
          </p:cNvSpPr>
          <p:nvPr/>
        </p:nvSpPr>
        <p:spPr bwMode="auto">
          <a:xfrm>
            <a:off x="5519936" y="1718678"/>
            <a:ext cx="10715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</a:t>
            </a:r>
            <a:endParaRPr lang="fr-F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17"/>
          <p:cNvSpPr txBox="1">
            <a:spLocks noChangeArrowheads="1"/>
          </p:cNvSpPr>
          <p:nvPr/>
        </p:nvSpPr>
        <p:spPr bwMode="auto">
          <a:xfrm>
            <a:off x="1808834" y="2573721"/>
            <a:ext cx="40322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cs typeface="Arial" panose="020B0604020202020204" pitchFamily="34" charset="0"/>
              </a:rPr>
              <a:t>die </a:t>
            </a:r>
            <a:r>
              <a:rPr lang="fr-FR" sz="2800" dirty="0" err="1" smtClean="0">
                <a:cs typeface="Arial" panose="020B0604020202020204" pitchFamily="34" charset="0"/>
              </a:rPr>
              <a:t>Katze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fr-FR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fr-FR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17"/>
          <p:cNvSpPr txBox="1">
            <a:spLocks noChangeArrowheads="1"/>
          </p:cNvSpPr>
          <p:nvPr/>
        </p:nvSpPr>
        <p:spPr bwMode="auto">
          <a:xfrm>
            <a:off x="1763577" y="3280264"/>
            <a:ext cx="26640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fr-F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Katze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  <p:sp>
        <p:nvSpPr>
          <p:cNvPr id="30" name="ZoneTexte 17"/>
          <p:cNvSpPr txBox="1">
            <a:spLocks noChangeArrowheads="1"/>
          </p:cNvSpPr>
          <p:nvPr/>
        </p:nvSpPr>
        <p:spPr bwMode="auto">
          <a:xfrm>
            <a:off x="4367212" y="3816351"/>
            <a:ext cx="30146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der</a:t>
            </a:r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cs typeface="Arial" panose="020B0604020202020204" pitchFamily="34" charset="0"/>
              </a:rPr>
              <a:t>Toilette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Texte 17"/>
          <p:cNvSpPr txBox="1">
            <a:spLocks noChangeArrowheads="1"/>
          </p:cNvSpPr>
          <p:nvPr/>
        </p:nvSpPr>
        <p:spPr bwMode="auto">
          <a:xfrm>
            <a:off x="7643812" y="3276600"/>
            <a:ext cx="32047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u="sng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Wohnzimmer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ZoneTexte 17"/>
          <p:cNvSpPr txBox="1">
            <a:spLocks noChangeArrowheads="1"/>
          </p:cNvSpPr>
          <p:nvPr/>
        </p:nvSpPr>
        <p:spPr bwMode="auto">
          <a:xfrm>
            <a:off x="7643813" y="3816351"/>
            <a:ext cx="2786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u="sng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 smtClean="0">
                <a:cs typeface="Arial" panose="020B0604020202020204" pitchFamily="34" charset="0"/>
              </a:rPr>
              <a:t>Badezimmer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ZoneTexte 17"/>
          <p:cNvSpPr txBox="1">
            <a:spLocks noChangeArrowheads="1"/>
          </p:cNvSpPr>
          <p:nvPr/>
        </p:nvSpPr>
        <p:spPr bwMode="auto">
          <a:xfrm>
            <a:off x="7643813" y="4392614"/>
            <a:ext cx="36528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u="sng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 smtClean="0">
                <a:cs typeface="Arial" panose="020B0604020202020204" pitchFamily="34" charset="0"/>
              </a:rPr>
              <a:t>Esszimmer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ZoneTexte 17"/>
          <p:cNvSpPr txBox="1">
            <a:spLocks noChangeArrowheads="1"/>
          </p:cNvSpPr>
          <p:nvPr/>
        </p:nvSpPr>
        <p:spPr bwMode="auto">
          <a:xfrm>
            <a:off x="7643813" y="4967289"/>
            <a:ext cx="2786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fr-FR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 smtClean="0">
                <a:cs typeface="Arial" panose="020B0604020202020204" pitchFamily="34" charset="0"/>
              </a:rPr>
              <a:t>Flur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29" name="ZoneTexte 19"/>
          <p:cNvSpPr txBox="1">
            <a:spLocks noChangeArrowheads="1"/>
          </p:cNvSpPr>
          <p:nvPr/>
        </p:nvSpPr>
        <p:spPr bwMode="auto">
          <a:xfrm>
            <a:off x="3095626" y="4286250"/>
            <a:ext cx="142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21" name="Accolade ouvrante 20"/>
          <p:cNvSpPr/>
          <p:nvPr/>
        </p:nvSpPr>
        <p:spPr>
          <a:xfrm rot="16200000">
            <a:off x="5595938" y="4500563"/>
            <a:ext cx="357188" cy="2500313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Accolade ouvrante 21"/>
          <p:cNvSpPr/>
          <p:nvPr/>
        </p:nvSpPr>
        <p:spPr>
          <a:xfrm rot="16200000">
            <a:off x="8739188" y="4500563"/>
            <a:ext cx="357188" cy="2500313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" name="ZoneTexte 17"/>
          <p:cNvSpPr txBox="1">
            <a:spLocks noChangeArrowheads="1"/>
          </p:cNvSpPr>
          <p:nvPr/>
        </p:nvSpPr>
        <p:spPr bwMode="auto">
          <a:xfrm>
            <a:off x="7096126" y="6083301"/>
            <a:ext cx="46164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MASCULIN</a:t>
            </a:r>
            <a:r>
              <a:rPr lang="fr-F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28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NEUTRE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</a:p>
        </p:txBody>
      </p:sp>
      <p:sp>
        <p:nvSpPr>
          <p:cNvPr id="37" name="ZoneTexte 17"/>
          <p:cNvSpPr txBox="1">
            <a:spLocks noChangeArrowheads="1"/>
          </p:cNvSpPr>
          <p:nvPr/>
        </p:nvSpPr>
        <p:spPr bwMode="auto">
          <a:xfrm>
            <a:off x="5051425" y="6083301"/>
            <a:ext cx="1714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FEMININ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595"/>
            <a:ext cx="3914775" cy="1480405"/>
          </a:xfrm>
          <a:prstGeom prst="rect">
            <a:avLst/>
          </a:prstGeom>
        </p:spPr>
      </p:pic>
      <p:sp>
        <p:nvSpPr>
          <p:cNvPr id="28676" name="ZoneTexte 8"/>
          <p:cNvSpPr txBox="1">
            <a:spLocks noChangeArrowheads="1"/>
          </p:cNvSpPr>
          <p:nvPr/>
        </p:nvSpPr>
        <p:spPr bwMode="auto">
          <a:xfrm>
            <a:off x="319511" y="188640"/>
            <a:ext cx="84296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Bilan </a:t>
            </a:r>
            <a:r>
              <a:rPr lang="fr-FR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grammatical :</a:t>
            </a:r>
            <a:endParaRPr lang="fr-FR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Comment exprimer un </a:t>
            </a:r>
            <a:r>
              <a:rPr lang="fr-FR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locatif :</a:t>
            </a:r>
            <a:endParaRPr lang="fr-FR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81" name="ZoneTexte 17"/>
          <p:cNvSpPr txBox="1">
            <a:spLocks noChangeArrowheads="1"/>
          </p:cNvSpPr>
          <p:nvPr/>
        </p:nvSpPr>
        <p:spPr bwMode="auto">
          <a:xfrm>
            <a:off x="319511" y="1224674"/>
            <a:ext cx="116811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Le locatif exprime le lieu</a:t>
            </a: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où se situe une action et répond à la </a:t>
            </a:r>
            <a:r>
              <a:rPr lang="fr-FR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:                </a:t>
            </a:r>
            <a:endParaRPr lang="fr-FR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524" y="24522"/>
            <a:ext cx="1146175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305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28" grpId="0"/>
      <p:bldP spid="27" grpId="0"/>
      <p:bldP spid="29" grpId="0"/>
      <p:bldP spid="32" grpId="0"/>
      <p:bldP spid="33" grpId="0"/>
      <p:bldP spid="21" grpId="0" animBg="1"/>
      <p:bldP spid="22" grpId="0" animBg="1"/>
      <p:bldP spid="25" grpId="0"/>
      <p:bldP spid="37" grpId="0"/>
      <p:bldP spid="28676" grpId="0"/>
      <p:bldP spid="2868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367808" y="4005064"/>
            <a:ext cx="3926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Übungsheft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Seite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51)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2354791"/>
            <a:ext cx="1364131" cy="136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98705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0908"/>
            <a:ext cx="12192000" cy="329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4107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ésultat de recherche d'images pour &quot;wohnzimmer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6" b="5735"/>
          <a:stretch/>
        </p:blipFill>
        <p:spPr bwMode="auto">
          <a:xfrm>
            <a:off x="3863752" y="1124744"/>
            <a:ext cx="4659709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4389382"/>
            <a:ext cx="1233307" cy="81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712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ésultat de recherche d'images pour &quot;esszimmer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196752"/>
            <a:ext cx="6717532" cy="4478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4293096"/>
            <a:ext cx="1269932" cy="84178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202932" y="5949280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Die Katze ist </a:t>
            </a:r>
            <a:r>
              <a:rPr lang="de-DE" sz="36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</a:t>
            </a:r>
            <a:r>
              <a:rPr lang="de-DE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Esszimmer!</a:t>
            </a:r>
            <a:endParaRPr lang="de-DE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fr-FR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4419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beitszimmer absetzen und das Homeoffice bei der Steuer geltend mach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556792"/>
            <a:ext cx="7774707" cy="3891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4653136"/>
            <a:ext cx="1161299" cy="7697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202932" y="5949280"/>
            <a:ext cx="7141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Die Katze ist </a:t>
            </a:r>
            <a:r>
              <a:rPr lang="de-DE" sz="36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</a:t>
            </a:r>
            <a:r>
              <a:rPr lang="de-DE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Arbeitszimmer!</a:t>
            </a:r>
            <a:endParaRPr lang="de-DE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fr-FR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13397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ésultat de recherche d'images pour &quot;elternzimme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620688"/>
            <a:ext cx="7662764" cy="5113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18" y="2708920"/>
            <a:ext cx="977695" cy="64807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02932" y="5949280"/>
            <a:ext cx="7285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Die Katze ist </a:t>
            </a:r>
            <a:r>
              <a:rPr lang="de-DE" sz="36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</a:t>
            </a:r>
            <a:r>
              <a:rPr lang="de-DE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Schlafzimmer!</a:t>
            </a:r>
            <a:endParaRPr lang="de-DE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fr-FR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5898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ésultat de recherche d'images pour &quot;kinderzimme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764704"/>
            <a:ext cx="7031088" cy="4974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4293096"/>
            <a:ext cx="1161299" cy="7697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202932" y="5949280"/>
            <a:ext cx="6925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Die Katze ist </a:t>
            </a:r>
            <a:r>
              <a:rPr lang="de-DE" sz="36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</a:t>
            </a:r>
            <a:r>
              <a:rPr lang="de-DE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Kinderzimmer!</a:t>
            </a:r>
            <a:endParaRPr lang="de-DE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fr-FR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7063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ésultat de recherche d'images pour &quot;badezimmer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836712"/>
            <a:ext cx="6455024" cy="4841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4365104"/>
            <a:ext cx="1161299" cy="7697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202932" y="5949280"/>
            <a:ext cx="6925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Die Katze ist </a:t>
            </a:r>
            <a:r>
              <a:rPr lang="de-DE" sz="36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</a:t>
            </a:r>
            <a:r>
              <a:rPr lang="de-DE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Badezimmer!</a:t>
            </a:r>
            <a:endParaRPr lang="de-DE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fr-FR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07011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ésultat de recherche d'images pour &quot;flur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" b="8430"/>
          <a:stretch/>
        </p:blipFill>
        <p:spPr bwMode="auto">
          <a:xfrm>
            <a:off x="4763430" y="486342"/>
            <a:ext cx="4825380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346" y="4941168"/>
            <a:ext cx="1224136" cy="81142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575720" y="6021288"/>
            <a:ext cx="6925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Die Katze ist </a:t>
            </a:r>
            <a:r>
              <a:rPr lang="de-DE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</a:t>
            </a:r>
            <a:r>
              <a:rPr lang="de-DE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Flur!</a:t>
            </a:r>
            <a:endParaRPr lang="de-DE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endParaRPr lang="fr-FR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5421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3_Verve">
  <a:themeElements>
    <a:clrScheme name="3_Verve 1">
      <a:dk1>
        <a:srgbClr val="575F6D"/>
      </a:dk1>
      <a:lt1>
        <a:srgbClr val="FFFFFF"/>
      </a:lt1>
      <a:dk2>
        <a:srgbClr val="000000"/>
      </a:dk2>
      <a:lt2>
        <a:srgbClr val="FFF39D"/>
      </a:lt2>
      <a:accent1>
        <a:srgbClr val="FE8637"/>
      </a:accent1>
      <a:accent2>
        <a:srgbClr val="7598D9"/>
      </a:accent2>
      <a:accent3>
        <a:srgbClr val="AAAAAA"/>
      </a:accent3>
      <a:accent4>
        <a:srgbClr val="DADADA"/>
      </a:accent4>
      <a:accent5>
        <a:srgbClr val="FEC3AE"/>
      </a:accent5>
      <a:accent6>
        <a:srgbClr val="6989C4"/>
      </a:accent6>
      <a:hlink>
        <a:srgbClr val="EF591E"/>
      </a:hlink>
      <a:folHlink>
        <a:srgbClr val="A7AFC1"/>
      </a:folHlink>
    </a:clrScheme>
    <a:fontScheme name="3_Verv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Verve 1">
        <a:dk1>
          <a:srgbClr val="575F6D"/>
        </a:dk1>
        <a:lt1>
          <a:srgbClr val="FFFFFF"/>
        </a:lt1>
        <a:dk2>
          <a:srgbClr val="000000"/>
        </a:dk2>
        <a:lt2>
          <a:srgbClr val="FFF39D"/>
        </a:lt2>
        <a:accent1>
          <a:srgbClr val="FE8637"/>
        </a:accent1>
        <a:accent2>
          <a:srgbClr val="7598D9"/>
        </a:accent2>
        <a:accent3>
          <a:srgbClr val="AAAAAA"/>
        </a:accent3>
        <a:accent4>
          <a:srgbClr val="DADADA"/>
        </a:accent4>
        <a:accent5>
          <a:srgbClr val="FEC3AE"/>
        </a:accent5>
        <a:accent6>
          <a:srgbClr val="6989C4"/>
        </a:accent6>
        <a:hlink>
          <a:srgbClr val="EF591E"/>
        </a:hlink>
        <a:folHlink>
          <a:srgbClr val="A7AFC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Verve">
  <a:themeElements>
    <a:clrScheme name="4_Verve 1">
      <a:dk1>
        <a:srgbClr val="575F6D"/>
      </a:dk1>
      <a:lt1>
        <a:srgbClr val="FFFFFF"/>
      </a:lt1>
      <a:dk2>
        <a:srgbClr val="000000"/>
      </a:dk2>
      <a:lt2>
        <a:srgbClr val="FFF39D"/>
      </a:lt2>
      <a:accent1>
        <a:srgbClr val="FE8637"/>
      </a:accent1>
      <a:accent2>
        <a:srgbClr val="7598D9"/>
      </a:accent2>
      <a:accent3>
        <a:srgbClr val="AAAAAA"/>
      </a:accent3>
      <a:accent4>
        <a:srgbClr val="DADADA"/>
      </a:accent4>
      <a:accent5>
        <a:srgbClr val="FEC3AE"/>
      </a:accent5>
      <a:accent6>
        <a:srgbClr val="6989C4"/>
      </a:accent6>
      <a:hlink>
        <a:srgbClr val="EF591E"/>
      </a:hlink>
      <a:folHlink>
        <a:srgbClr val="A7AFC1"/>
      </a:folHlink>
    </a:clrScheme>
    <a:fontScheme name="4_Verv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Verve 1">
        <a:dk1>
          <a:srgbClr val="575F6D"/>
        </a:dk1>
        <a:lt1>
          <a:srgbClr val="FFFFFF"/>
        </a:lt1>
        <a:dk2>
          <a:srgbClr val="000000"/>
        </a:dk2>
        <a:lt2>
          <a:srgbClr val="FFF39D"/>
        </a:lt2>
        <a:accent1>
          <a:srgbClr val="FE8637"/>
        </a:accent1>
        <a:accent2>
          <a:srgbClr val="7598D9"/>
        </a:accent2>
        <a:accent3>
          <a:srgbClr val="AAAAAA"/>
        </a:accent3>
        <a:accent4>
          <a:srgbClr val="DADADA"/>
        </a:accent4>
        <a:accent5>
          <a:srgbClr val="FEC3AE"/>
        </a:accent5>
        <a:accent6>
          <a:srgbClr val="6989C4"/>
        </a:accent6>
        <a:hlink>
          <a:srgbClr val="EF591E"/>
        </a:hlink>
        <a:folHlink>
          <a:srgbClr val="A7AFC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Verve">
  <a:themeElements>
    <a:clrScheme name="5_Verve 1">
      <a:dk1>
        <a:srgbClr val="575F6D"/>
      </a:dk1>
      <a:lt1>
        <a:srgbClr val="FFFFFF"/>
      </a:lt1>
      <a:dk2>
        <a:srgbClr val="000000"/>
      </a:dk2>
      <a:lt2>
        <a:srgbClr val="FFF39D"/>
      </a:lt2>
      <a:accent1>
        <a:srgbClr val="FE8637"/>
      </a:accent1>
      <a:accent2>
        <a:srgbClr val="7598D9"/>
      </a:accent2>
      <a:accent3>
        <a:srgbClr val="AAAAAA"/>
      </a:accent3>
      <a:accent4>
        <a:srgbClr val="DADADA"/>
      </a:accent4>
      <a:accent5>
        <a:srgbClr val="FEC3AE"/>
      </a:accent5>
      <a:accent6>
        <a:srgbClr val="6989C4"/>
      </a:accent6>
      <a:hlink>
        <a:srgbClr val="EF591E"/>
      </a:hlink>
      <a:folHlink>
        <a:srgbClr val="A7AFC1"/>
      </a:folHlink>
    </a:clrScheme>
    <a:fontScheme name="5_Verv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Verve 1">
        <a:dk1>
          <a:srgbClr val="575F6D"/>
        </a:dk1>
        <a:lt1>
          <a:srgbClr val="FFFFFF"/>
        </a:lt1>
        <a:dk2>
          <a:srgbClr val="000000"/>
        </a:dk2>
        <a:lt2>
          <a:srgbClr val="FFF39D"/>
        </a:lt2>
        <a:accent1>
          <a:srgbClr val="FE8637"/>
        </a:accent1>
        <a:accent2>
          <a:srgbClr val="7598D9"/>
        </a:accent2>
        <a:accent3>
          <a:srgbClr val="AAAAAA"/>
        </a:accent3>
        <a:accent4>
          <a:srgbClr val="DADADA"/>
        </a:accent4>
        <a:accent5>
          <a:srgbClr val="FEC3AE"/>
        </a:accent5>
        <a:accent6>
          <a:srgbClr val="6989C4"/>
        </a:accent6>
        <a:hlink>
          <a:srgbClr val="EF591E"/>
        </a:hlink>
        <a:folHlink>
          <a:srgbClr val="A7AFC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Verve">
  <a:themeElements>
    <a:clrScheme name="6_Verve 1">
      <a:dk1>
        <a:srgbClr val="575F6D"/>
      </a:dk1>
      <a:lt1>
        <a:srgbClr val="FFFFFF"/>
      </a:lt1>
      <a:dk2>
        <a:srgbClr val="000000"/>
      </a:dk2>
      <a:lt2>
        <a:srgbClr val="FFF39D"/>
      </a:lt2>
      <a:accent1>
        <a:srgbClr val="FE8637"/>
      </a:accent1>
      <a:accent2>
        <a:srgbClr val="7598D9"/>
      </a:accent2>
      <a:accent3>
        <a:srgbClr val="AAAAAA"/>
      </a:accent3>
      <a:accent4>
        <a:srgbClr val="DADADA"/>
      </a:accent4>
      <a:accent5>
        <a:srgbClr val="FEC3AE"/>
      </a:accent5>
      <a:accent6>
        <a:srgbClr val="6989C4"/>
      </a:accent6>
      <a:hlink>
        <a:srgbClr val="EF591E"/>
      </a:hlink>
      <a:folHlink>
        <a:srgbClr val="A7AFC1"/>
      </a:folHlink>
    </a:clrScheme>
    <a:fontScheme name="6_Verv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Verve 1">
        <a:dk1>
          <a:srgbClr val="575F6D"/>
        </a:dk1>
        <a:lt1>
          <a:srgbClr val="FFFFFF"/>
        </a:lt1>
        <a:dk2>
          <a:srgbClr val="000000"/>
        </a:dk2>
        <a:lt2>
          <a:srgbClr val="FFF39D"/>
        </a:lt2>
        <a:accent1>
          <a:srgbClr val="FE8637"/>
        </a:accent1>
        <a:accent2>
          <a:srgbClr val="7598D9"/>
        </a:accent2>
        <a:accent3>
          <a:srgbClr val="AAAAAA"/>
        </a:accent3>
        <a:accent4>
          <a:srgbClr val="DADADA"/>
        </a:accent4>
        <a:accent5>
          <a:srgbClr val="FEC3AE"/>
        </a:accent5>
        <a:accent6>
          <a:srgbClr val="6989C4"/>
        </a:accent6>
        <a:hlink>
          <a:srgbClr val="EF591E"/>
        </a:hlink>
        <a:folHlink>
          <a:srgbClr val="A7AFC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Verve">
  <a:themeElements>
    <a:clrScheme name="7_Verve 1">
      <a:dk1>
        <a:srgbClr val="575F6D"/>
      </a:dk1>
      <a:lt1>
        <a:srgbClr val="FFFFFF"/>
      </a:lt1>
      <a:dk2>
        <a:srgbClr val="000000"/>
      </a:dk2>
      <a:lt2>
        <a:srgbClr val="FFF39D"/>
      </a:lt2>
      <a:accent1>
        <a:srgbClr val="FE8637"/>
      </a:accent1>
      <a:accent2>
        <a:srgbClr val="7598D9"/>
      </a:accent2>
      <a:accent3>
        <a:srgbClr val="AAAAAA"/>
      </a:accent3>
      <a:accent4>
        <a:srgbClr val="DADADA"/>
      </a:accent4>
      <a:accent5>
        <a:srgbClr val="FEC3AE"/>
      </a:accent5>
      <a:accent6>
        <a:srgbClr val="6989C4"/>
      </a:accent6>
      <a:hlink>
        <a:srgbClr val="EF591E"/>
      </a:hlink>
      <a:folHlink>
        <a:srgbClr val="A7AFC1"/>
      </a:folHlink>
    </a:clrScheme>
    <a:fontScheme name="7_Verv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Verve 1">
        <a:dk1>
          <a:srgbClr val="575F6D"/>
        </a:dk1>
        <a:lt1>
          <a:srgbClr val="FFFFFF"/>
        </a:lt1>
        <a:dk2>
          <a:srgbClr val="000000"/>
        </a:dk2>
        <a:lt2>
          <a:srgbClr val="FFF39D"/>
        </a:lt2>
        <a:accent1>
          <a:srgbClr val="FE8637"/>
        </a:accent1>
        <a:accent2>
          <a:srgbClr val="7598D9"/>
        </a:accent2>
        <a:accent3>
          <a:srgbClr val="AAAAAA"/>
        </a:accent3>
        <a:accent4>
          <a:srgbClr val="DADADA"/>
        </a:accent4>
        <a:accent5>
          <a:srgbClr val="FEC3AE"/>
        </a:accent5>
        <a:accent6>
          <a:srgbClr val="6989C4"/>
        </a:accent6>
        <a:hlink>
          <a:srgbClr val="EF591E"/>
        </a:hlink>
        <a:folHlink>
          <a:srgbClr val="A7AFC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Verve">
  <a:themeElements>
    <a:clrScheme name="8_Verve 1">
      <a:dk1>
        <a:srgbClr val="575F6D"/>
      </a:dk1>
      <a:lt1>
        <a:srgbClr val="FFFFFF"/>
      </a:lt1>
      <a:dk2>
        <a:srgbClr val="000000"/>
      </a:dk2>
      <a:lt2>
        <a:srgbClr val="FFF39D"/>
      </a:lt2>
      <a:accent1>
        <a:srgbClr val="FE8637"/>
      </a:accent1>
      <a:accent2>
        <a:srgbClr val="7598D9"/>
      </a:accent2>
      <a:accent3>
        <a:srgbClr val="AAAAAA"/>
      </a:accent3>
      <a:accent4>
        <a:srgbClr val="DADADA"/>
      </a:accent4>
      <a:accent5>
        <a:srgbClr val="FEC3AE"/>
      </a:accent5>
      <a:accent6>
        <a:srgbClr val="6989C4"/>
      </a:accent6>
      <a:hlink>
        <a:srgbClr val="EF591E"/>
      </a:hlink>
      <a:folHlink>
        <a:srgbClr val="A7AFC1"/>
      </a:folHlink>
    </a:clrScheme>
    <a:fontScheme name="8_Verv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Verve 1">
        <a:dk1>
          <a:srgbClr val="575F6D"/>
        </a:dk1>
        <a:lt1>
          <a:srgbClr val="FFFFFF"/>
        </a:lt1>
        <a:dk2>
          <a:srgbClr val="000000"/>
        </a:dk2>
        <a:lt2>
          <a:srgbClr val="FFF39D"/>
        </a:lt2>
        <a:accent1>
          <a:srgbClr val="FE8637"/>
        </a:accent1>
        <a:accent2>
          <a:srgbClr val="7598D9"/>
        </a:accent2>
        <a:accent3>
          <a:srgbClr val="AAAAAA"/>
        </a:accent3>
        <a:accent4>
          <a:srgbClr val="DADADA"/>
        </a:accent4>
        <a:accent5>
          <a:srgbClr val="FEC3AE"/>
        </a:accent5>
        <a:accent6>
          <a:srgbClr val="6989C4"/>
        </a:accent6>
        <a:hlink>
          <a:srgbClr val="EF591E"/>
        </a:hlink>
        <a:folHlink>
          <a:srgbClr val="A7AFC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Verve">
  <a:themeElements>
    <a:clrScheme name="9_Verve 1">
      <a:dk1>
        <a:srgbClr val="575F6D"/>
      </a:dk1>
      <a:lt1>
        <a:srgbClr val="FFFFFF"/>
      </a:lt1>
      <a:dk2>
        <a:srgbClr val="000000"/>
      </a:dk2>
      <a:lt2>
        <a:srgbClr val="FFF39D"/>
      </a:lt2>
      <a:accent1>
        <a:srgbClr val="FE8637"/>
      </a:accent1>
      <a:accent2>
        <a:srgbClr val="7598D9"/>
      </a:accent2>
      <a:accent3>
        <a:srgbClr val="AAAAAA"/>
      </a:accent3>
      <a:accent4>
        <a:srgbClr val="DADADA"/>
      </a:accent4>
      <a:accent5>
        <a:srgbClr val="FEC3AE"/>
      </a:accent5>
      <a:accent6>
        <a:srgbClr val="6989C4"/>
      </a:accent6>
      <a:hlink>
        <a:srgbClr val="EF591E"/>
      </a:hlink>
      <a:folHlink>
        <a:srgbClr val="A7AFC1"/>
      </a:folHlink>
    </a:clrScheme>
    <a:fontScheme name="9_Verv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Verve 1">
        <a:dk1>
          <a:srgbClr val="575F6D"/>
        </a:dk1>
        <a:lt1>
          <a:srgbClr val="FFFFFF"/>
        </a:lt1>
        <a:dk2>
          <a:srgbClr val="000000"/>
        </a:dk2>
        <a:lt2>
          <a:srgbClr val="FFF39D"/>
        </a:lt2>
        <a:accent1>
          <a:srgbClr val="FE8637"/>
        </a:accent1>
        <a:accent2>
          <a:srgbClr val="7598D9"/>
        </a:accent2>
        <a:accent3>
          <a:srgbClr val="AAAAAA"/>
        </a:accent3>
        <a:accent4>
          <a:srgbClr val="DADADA"/>
        </a:accent4>
        <a:accent5>
          <a:srgbClr val="FEC3AE"/>
        </a:accent5>
        <a:accent6>
          <a:srgbClr val="6989C4"/>
        </a:accent6>
        <a:hlink>
          <a:srgbClr val="EF591E"/>
        </a:hlink>
        <a:folHlink>
          <a:srgbClr val="A7AFC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hème5">
  <a:themeElements>
    <a:clrScheme name="Traînée de condensatio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Traînée de condensatio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înée de condensatio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5" id="{00C05D4D-4030-4885-8B9B-4C59F76E6A1A}" vid="{580BDCE1-E829-4623-9E6F-A7C8552226C6}"/>
    </a:ext>
  </a:extLst>
</a:theme>
</file>

<file path=ppt/theme/theme9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338</TotalTime>
  <Words>220</Words>
  <Application>Microsoft Office PowerPoint</Application>
  <PresentationFormat>Grand écran</PresentationFormat>
  <Paragraphs>58</Paragraphs>
  <Slides>22</Slides>
  <Notes>20</Notes>
  <HiddenSlides>0</HiddenSlides>
  <MMClips>7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22</vt:i4>
      </vt:variant>
    </vt:vector>
  </HeadingPairs>
  <TitlesOfParts>
    <vt:vector size="36" baseType="lpstr">
      <vt:lpstr>Arial</vt:lpstr>
      <vt:lpstr>Calibri</vt:lpstr>
      <vt:lpstr>Century Gothic</vt:lpstr>
      <vt:lpstr>Verdana</vt:lpstr>
      <vt:lpstr>Wingdings 2</vt:lpstr>
      <vt:lpstr>Wingdings 3</vt:lpstr>
      <vt:lpstr>3_Verve</vt:lpstr>
      <vt:lpstr>4_Verve</vt:lpstr>
      <vt:lpstr>5_Verve</vt:lpstr>
      <vt:lpstr>6_Verve</vt:lpstr>
      <vt:lpstr>7_Verve</vt:lpstr>
      <vt:lpstr>8_Verve</vt:lpstr>
      <vt:lpstr>9_Verve</vt:lpstr>
      <vt:lpstr>Thème5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Party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NAME</dc:title>
  <dc:creator>Ric</dc:creator>
  <cp:lastModifiedBy>PB</cp:lastModifiedBy>
  <cp:revision>61</cp:revision>
  <dcterms:created xsi:type="dcterms:W3CDTF">2006-08-15T19:22:08Z</dcterms:created>
  <dcterms:modified xsi:type="dcterms:W3CDTF">2021-02-22T11:50:32Z</dcterms:modified>
</cp:coreProperties>
</file>