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535" r:id="rId1"/>
  </p:sldMasterIdLst>
  <p:notesMasterIdLst>
    <p:notesMasterId r:id="rId28"/>
  </p:notesMasterIdLst>
  <p:sldIdLst>
    <p:sldId id="324" r:id="rId2"/>
    <p:sldId id="380" r:id="rId3"/>
    <p:sldId id="381" r:id="rId4"/>
    <p:sldId id="382" r:id="rId5"/>
    <p:sldId id="383" r:id="rId6"/>
    <p:sldId id="292" r:id="rId7"/>
    <p:sldId id="260" r:id="rId8"/>
    <p:sldId id="259" r:id="rId9"/>
    <p:sldId id="263" r:id="rId10"/>
    <p:sldId id="311" r:id="rId11"/>
    <p:sldId id="258" r:id="rId12"/>
    <p:sldId id="261" r:id="rId13"/>
    <p:sldId id="262" r:id="rId14"/>
    <p:sldId id="264" r:id="rId15"/>
    <p:sldId id="388" r:id="rId16"/>
    <p:sldId id="384" r:id="rId17"/>
    <p:sldId id="385" r:id="rId18"/>
    <p:sldId id="386" r:id="rId19"/>
    <p:sldId id="387" r:id="rId20"/>
    <p:sldId id="389" r:id="rId21"/>
    <p:sldId id="391" r:id="rId22"/>
    <p:sldId id="392" r:id="rId23"/>
    <p:sldId id="390" r:id="rId24"/>
    <p:sldId id="393" r:id="rId25"/>
    <p:sldId id="394" r:id="rId26"/>
    <p:sldId id="395" r:id="rId27"/>
  </p:sldIdLst>
  <p:sldSz cx="12192000" cy="6858000"/>
  <p:notesSz cx="6858000" cy="9144000"/>
  <p:defaultTextStyle>
    <a:defPPr>
      <a:defRPr lang="fr-F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4" autoAdjust="0"/>
    <p:restoredTop sz="94650" autoAdjust="0"/>
  </p:normalViewPr>
  <p:slideViewPr>
    <p:cSldViewPr>
      <p:cViewPr varScale="1">
        <p:scale>
          <a:sx n="89" d="100"/>
          <a:sy n="89" d="100"/>
        </p:scale>
        <p:origin x="437" y="8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66" d="100"/>
          <a:sy n="66" d="100"/>
        </p:scale>
        <p:origin x="-1596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1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fld id="{DA461DB8-17D0-4FD9-A92D-D9505324D936}" type="datetimeFigureOut">
              <a:rPr lang="fr-FR"/>
              <a:pPr>
                <a:defRPr/>
              </a:pPr>
              <a:t>04/03/2021</a:t>
            </a:fld>
            <a:endParaRPr lang="fr-CA"/>
          </a:p>
        </p:txBody>
      </p:sp>
      <p:sp>
        <p:nvSpPr>
          <p:cNvPr id="59396" name="Rectangle 3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fr-FR" noProof="0" smtClean="0"/>
              <a:t>Cliquez pour modifier les styles du texte du masque</a:t>
            </a:r>
          </a:p>
          <a:p>
            <a:pPr lvl="1"/>
            <a:r>
              <a:rPr lang="fr-FR" noProof="0" smtClean="0"/>
              <a:t>Deuxième niveau</a:t>
            </a:r>
          </a:p>
          <a:p>
            <a:pPr lvl="2"/>
            <a:r>
              <a:rPr lang="fr-FR" noProof="0" smtClean="0"/>
              <a:t>Troisième niveau</a:t>
            </a:r>
          </a:p>
          <a:p>
            <a:pPr lvl="3"/>
            <a:r>
              <a:rPr lang="fr-FR" noProof="0" smtClean="0"/>
              <a:t>Quatrième niveau</a:t>
            </a:r>
          </a:p>
          <a:p>
            <a:pPr lvl="4"/>
            <a:r>
              <a:rPr lang="fr-FR" noProof="0" smtClean="0"/>
              <a:t>Cinquième niveau</a:t>
            </a:r>
            <a:endParaRPr lang="fr-CA" noProof="0" smtClean="0"/>
          </a:p>
        </p:txBody>
      </p:sp>
      <p:sp>
        <p:nvSpPr>
          <p:cNvPr id="13318" name="Rectangle 5"/>
          <p:cNvSpPr>
            <a:spLocks noGrp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99BA0170-F726-4386-B58E-45EA04014E24}" type="slidenum">
              <a:rPr lang="fr-CA" altLang="fr-FR"/>
              <a:pPr/>
              <a:t>‹N°›</a:t>
            </a:fld>
            <a:endParaRPr lang="fr-CA" altLang="fr-FR"/>
          </a:p>
        </p:txBody>
      </p:sp>
    </p:spTree>
    <p:extLst>
      <p:ext uri="{BB962C8B-B14F-4D97-AF65-F5344CB8AC3E}">
        <p14:creationId xmlns:p14="http://schemas.microsoft.com/office/powerpoint/2010/main" val="205630208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entury Gothic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entury Gothic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entury Gothic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entury Gothic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entury Gothic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60419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 smtClean="0"/>
          </a:p>
        </p:txBody>
      </p:sp>
    </p:spTree>
    <p:extLst>
      <p:ext uri="{BB962C8B-B14F-4D97-AF65-F5344CB8AC3E}">
        <p14:creationId xmlns:p14="http://schemas.microsoft.com/office/powerpoint/2010/main" val="22596848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68611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 smtClean="0"/>
          </a:p>
        </p:txBody>
      </p:sp>
    </p:spTree>
    <p:extLst>
      <p:ext uri="{BB962C8B-B14F-4D97-AF65-F5344CB8AC3E}">
        <p14:creationId xmlns:p14="http://schemas.microsoft.com/office/powerpoint/2010/main" val="9354681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69635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 smtClean="0"/>
          </a:p>
        </p:txBody>
      </p:sp>
    </p:spTree>
    <p:extLst>
      <p:ext uri="{BB962C8B-B14F-4D97-AF65-F5344CB8AC3E}">
        <p14:creationId xmlns:p14="http://schemas.microsoft.com/office/powerpoint/2010/main" val="16374109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60419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 smtClean="0"/>
          </a:p>
        </p:txBody>
      </p:sp>
    </p:spTree>
    <p:extLst>
      <p:ext uri="{BB962C8B-B14F-4D97-AF65-F5344CB8AC3E}">
        <p14:creationId xmlns:p14="http://schemas.microsoft.com/office/powerpoint/2010/main" val="14939299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61443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 smtClean="0"/>
          </a:p>
        </p:txBody>
      </p:sp>
    </p:spTree>
    <p:extLst>
      <p:ext uri="{BB962C8B-B14F-4D97-AF65-F5344CB8AC3E}">
        <p14:creationId xmlns:p14="http://schemas.microsoft.com/office/powerpoint/2010/main" val="30918311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62467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 smtClean="0"/>
          </a:p>
        </p:txBody>
      </p:sp>
    </p:spTree>
    <p:extLst>
      <p:ext uri="{BB962C8B-B14F-4D97-AF65-F5344CB8AC3E}">
        <p14:creationId xmlns:p14="http://schemas.microsoft.com/office/powerpoint/2010/main" val="24547900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63491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 smtClean="0"/>
          </a:p>
        </p:txBody>
      </p:sp>
    </p:spTree>
    <p:extLst>
      <p:ext uri="{BB962C8B-B14F-4D97-AF65-F5344CB8AC3E}">
        <p14:creationId xmlns:p14="http://schemas.microsoft.com/office/powerpoint/2010/main" val="28170262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64515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 smtClean="0"/>
          </a:p>
        </p:txBody>
      </p:sp>
    </p:spTree>
    <p:extLst>
      <p:ext uri="{BB962C8B-B14F-4D97-AF65-F5344CB8AC3E}">
        <p14:creationId xmlns:p14="http://schemas.microsoft.com/office/powerpoint/2010/main" val="13734809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65539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 smtClean="0"/>
          </a:p>
        </p:txBody>
      </p:sp>
    </p:spTree>
    <p:extLst>
      <p:ext uri="{BB962C8B-B14F-4D97-AF65-F5344CB8AC3E}">
        <p14:creationId xmlns:p14="http://schemas.microsoft.com/office/powerpoint/2010/main" val="24591100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66563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 smtClean="0"/>
          </a:p>
        </p:txBody>
      </p:sp>
    </p:spTree>
    <p:extLst>
      <p:ext uri="{BB962C8B-B14F-4D97-AF65-F5344CB8AC3E}">
        <p14:creationId xmlns:p14="http://schemas.microsoft.com/office/powerpoint/2010/main" val="28617482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67587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 smtClean="0"/>
          </a:p>
        </p:txBody>
      </p:sp>
    </p:spTree>
    <p:extLst>
      <p:ext uri="{BB962C8B-B14F-4D97-AF65-F5344CB8AC3E}">
        <p14:creationId xmlns:p14="http://schemas.microsoft.com/office/powerpoint/2010/main" val="968588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508000" y="0"/>
            <a:ext cx="8128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Rectangle 4"/>
          <p:cNvSpPr/>
          <p:nvPr/>
        </p:nvSpPr>
        <p:spPr bwMode="auto">
          <a:xfrm>
            <a:off x="368301" y="0"/>
            <a:ext cx="139700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ectangle 5"/>
          <p:cNvSpPr/>
          <p:nvPr/>
        </p:nvSpPr>
        <p:spPr bwMode="auto">
          <a:xfrm>
            <a:off x="1320801" y="0"/>
            <a:ext cx="243417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Rectangle 6"/>
          <p:cNvSpPr/>
          <p:nvPr/>
        </p:nvSpPr>
        <p:spPr bwMode="auto">
          <a:xfrm>
            <a:off x="1521885" y="0"/>
            <a:ext cx="306916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Connecteur droit 9"/>
          <p:cNvSpPr>
            <a:spLocks noChangeShapeType="1"/>
          </p:cNvSpPr>
          <p:nvPr/>
        </p:nvSpPr>
        <p:spPr bwMode="auto">
          <a:xfrm>
            <a:off x="141817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11" name="Connecteur droit 10"/>
          <p:cNvSpPr>
            <a:spLocks noChangeShapeType="1"/>
          </p:cNvSpPr>
          <p:nvPr/>
        </p:nvSpPr>
        <p:spPr bwMode="auto">
          <a:xfrm>
            <a:off x="12192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12" name="Connecteur droit 11"/>
          <p:cNvSpPr>
            <a:spLocks noChangeShapeType="1"/>
          </p:cNvSpPr>
          <p:nvPr/>
        </p:nvSpPr>
        <p:spPr bwMode="auto">
          <a:xfrm>
            <a:off x="1138767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13" name="Connecteur droit 12"/>
          <p:cNvSpPr>
            <a:spLocks noChangeShapeType="1"/>
          </p:cNvSpPr>
          <p:nvPr/>
        </p:nvSpPr>
        <p:spPr bwMode="auto">
          <a:xfrm>
            <a:off x="2302933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14" name="Connecteur droit 13"/>
          <p:cNvSpPr>
            <a:spLocks noChangeShapeType="1"/>
          </p:cNvSpPr>
          <p:nvPr/>
        </p:nvSpPr>
        <p:spPr bwMode="auto">
          <a:xfrm>
            <a:off x="1422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15" name="Connecteur droit 14"/>
          <p:cNvSpPr>
            <a:spLocks noChangeShapeType="1"/>
          </p:cNvSpPr>
          <p:nvPr/>
        </p:nvSpPr>
        <p:spPr bwMode="auto">
          <a:xfrm>
            <a:off x="1215178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16" name="Rectangle 15"/>
          <p:cNvSpPr/>
          <p:nvPr/>
        </p:nvSpPr>
        <p:spPr bwMode="auto">
          <a:xfrm>
            <a:off x="1625600" y="0"/>
            <a:ext cx="1016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7" name="Ellipse 16"/>
          <p:cNvSpPr/>
          <p:nvPr/>
        </p:nvSpPr>
        <p:spPr bwMode="auto">
          <a:xfrm>
            <a:off x="812800" y="3429000"/>
            <a:ext cx="17272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8" name="Ellipse 17"/>
          <p:cNvSpPr/>
          <p:nvPr/>
        </p:nvSpPr>
        <p:spPr bwMode="auto">
          <a:xfrm>
            <a:off x="1746251" y="4867275"/>
            <a:ext cx="855133" cy="64135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9" name="Ellipse 18"/>
          <p:cNvSpPr/>
          <p:nvPr/>
        </p:nvSpPr>
        <p:spPr bwMode="auto">
          <a:xfrm>
            <a:off x="1454151" y="5500689"/>
            <a:ext cx="184149" cy="136525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0" name="Ellipse 19"/>
          <p:cNvSpPr/>
          <p:nvPr/>
        </p:nvSpPr>
        <p:spPr bwMode="auto">
          <a:xfrm>
            <a:off x="2218267" y="5788025"/>
            <a:ext cx="366184" cy="274638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1" name="Ellipse 20"/>
          <p:cNvSpPr/>
          <p:nvPr/>
        </p:nvSpPr>
        <p:spPr>
          <a:xfrm>
            <a:off x="2540001" y="4495801"/>
            <a:ext cx="486833" cy="365125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8" name="Titre 7"/>
          <p:cNvSpPr>
            <a:spLocks noGrp="1"/>
          </p:cNvSpPr>
          <p:nvPr>
            <p:ph type="ctrTitle"/>
          </p:nvPr>
        </p:nvSpPr>
        <p:spPr>
          <a:xfrm>
            <a:off x="3048000" y="3124200"/>
            <a:ext cx="82296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9" name="Sous-titre 8"/>
          <p:cNvSpPr>
            <a:spLocks noGrp="1"/>
          </p:cNvSpPr>
          <p:nvPr>
            <p:ph type="subTitle" idx="1"/>
          </p:nvPr>
        </p:nvSpPr>
        <p:spPr>
          <a:xfrm>
            <a:off x="3048000" y="5003322"/>
            <a:ext cx="82296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fr-FR" smtClean="0"/>
              <a:t>Cliquez pour modifier le style des sous-titres du masque</a:t>
            </a:r>
            <a:endParaRPr lang="en-US"/>
          </a:p>
        </p:txBody>
      </p:sp>
      <p:sp>
        <p:nvSpPr>
          <p:cNvPr id="22" name="Espace réservé de la date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10733617" y="1111250"/>
            <a:ext cx="2286000" cy="5080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FC7333-7FF5-4D0C-AF07-6645E22FFF41}" type="datetime1">
              <a:rPr lang="en-US"/>
              <a:pPr>
                <a:defRPr/>
              </a:pPr>
              <a:t>3/4/2021</a:t>
            </a:fld>
            <a:endParaRPr lang="en-US"/>
          </a:p>
        </p:txBody>
      </p:sp>
      <p:sp>
        <p:nvSpPr>
          <p:cNvPr id="23" name="Espace réservé du pied de page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10045701" y="4117447"/>
            <a:ext cx="3657600" cy="51223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" name="Espace réservé du numéro de diapositive 28"/>
          <p:cNvSpPr>
            <a:spLocks noGrp="1"/>
          </p:cNvSpPr>
          <p:nvPr>
            <p:ph type="sldNum" sz="quarter" idx="12"/>
          </p:nvPr>
        </p:nvSpPr>
        <p:spPr bwMode="auto">
          <a:xfrm>
            <a:off x="1767417" y="4929189"/>
            <a:ext cx="812800" cy="517525"/>
          </a:xfrm>
        </p:spPr>
        <p:txBody>
          <a:bodyPr/>
          <a:lstStyle>
            <a:lvl1pPr>
              <a:defRPr/>
            </a:lvl1pPr>
          </a:lstStyle>
          <a:p>
            <a:fld id="{CD2C1365-71D1-490D-A600-202DE86F3182}" type="slidenum">
              <a:rPr lang="en-US" altLang="fr-FR"/>
              <a:pPr/>
              <a:t>‹N°›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26081491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55AC77-87B9-4461-8140-FD04D6A4879F}" type="datetime1">
              <a:rPr lang="en-US"/>
              <a:pPr>
                <a:defRPr/>
              </a:pPr>
              <a:t>3/4/2021</a:t>
            </a:fld>
            <a:endParaRPr lang="en-US"/>
          </a:p>
        </p:txBody>
      </p:sp>
      <p:sp>
        <p:nvSpPr>
          <p:cNvPr id="5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Espace réservé du numéro de diapositiv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FEEB220-5F8C-45AA-8A0D-1BBD29675383}" type="slidenum">
              <a:rPr lang="en-US" altLang="fr-FR"/>
              <a:pPr/>
              <a:t>‹N°›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1589779839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2352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83237D-09C3-4A87-AE1E-7EBBE32FB4F6}" type="datetime1">
              <a:rPr lang="en-US"/>
              <a:pPr>
                <a:defRPr/>
              </a:pPr>
              <a:t>3/4/2021</a:t>
            </a:fld>
            <a:endParaRPr lang="en-US"/>
          </a:p>
        </p:txBody>
      </p:sp>
      <p:sp>
        <p:nvSpPr>
          <p:cNvPr id="5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Espace réservé du numéro de diapositiv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D674DA-8586-44B8-B68D-1573C4D9D5CD}" type="slidenum">
              <a:rPr lang="en-US" altLang="fr-FR"/>
              <a:pPr/>
              <a:t>‹N°›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2913198585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8" name="Espace réservé du contenu 7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9956800" cy="4873752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B399D564-B021-4C3A-8655-E3527DF6C7E5}" type="datetime1">
              <a:rPr lang="en-US"/>
              <a:pPr>
                <a:defRPr/>
              </a:pPr>
              <a:t>3/4/2021</a:t>
            </a:fld>
            <a:endParaRPr lang="en-US"/>
          </a:p>
        </p:txBody>
      </p:sp>
      <p:sp>
        <p:nvSpPr>
          <p:cNvPr id="5" name="Espace réservé du numéro de diapositive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2A45B2B3-C87B-4AAE-B8F1-6412BBE3E25B}" type="slidenum">
              <a:rPr lang="en-US" altLang="fr-FR"/>
              <a:pPr/>
              <a:t>‹N°›</a:t>
            </a:fld>
            <a:endParaRPr lang="en-US" altLang="fr-FR"/>
          </a:p>
        </p:txBody>
      </p:sp>
      <p:sp>
        <p:nvSpPr>
          <p:cNvPr id="6" name="Espace réservé du pied de page 9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4726534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re de section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508000" y="0"/>
            <a:ext cx="8128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Rectangle 4"/>
          <p:cNvSpPr/>
          <p:nvPr/>
        </p:nvSpPr>
        <p:spPr bwMode="auto">
          <a:xfrm>
            <a:off x="368301" y="0"/>
            <a:ext cx="139700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ectangle 5"/>
          <p:cNvSpPr/>
          <p:nvPr/>
        </p:nvSpPr>
        <p:spPr bwMode="auto">
          <a:xfrm>
            <a:off x="1320801" y="0"/>
            <a:ext cx="243417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Rectangle 6"/>
          <p:cNvSpPr/>
          <p:nvPr/>
        </p:nvSpPr>
        <p:spPr bwMode="auto">
          <a:xfrm>
            <a:off x="1521885" y="0"/>
            <a:ext cx="306916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Connecteur droit 7"/>
          <p:cNvSpPr>
            <a:spLocks noChangeShapeType="1"/>
          </p:cNvSpPr>
          <p:nvPr/>
        </p:nvSpPr>
        <p:spPr bwMode="auto">
          <a:xfrm>
            <a:off x="141817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9" name="Connecteur droit 8"/>
          <p:cNvSpPr>
            <a:spLocks noChangeShapeType="1"/>
          </p:cNvSpPr>
          <p:nvPr/>
        </p:nvSpPr>
        <p:spPr bwMode="auto">
          <a:xfrm>
            <a:off x="12192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10" name="Connecteur droit 9"/>
          <p:cNvSpPr>
            <a:spLocks noChangeShapeType="1"/>
          </p:cNvSpPr>
          <p:nvPr/>
        </p:nvSpPr>
        <p:spPr bwMode="auto">
          <a:xfrm>
            <a:off x="1138767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11" name="Connecteur droit 10"/>
          <p:cNvSpPr>
            <a:spLocks noChangeShapeType="1"/>
          </p:cNvSpPr>
          <p:nvPr/>
        </p:nvSpPr>
        <p:spPr bwMode="auto">
          <a:xfrm>
            <a:off x="2302933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12" name="Connecteur droit 11"/>
          <p:cNvSpPr>
            <a:spLocks noChangeShapeType="1"/>
          </p:cNvSpPr>
          <p:nvPr/>
        </p:nvSpPr>
        <p:spPr bwMode="auto">
          <a:xfrm>
            <a:off x="1422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1625600" y="0"/>
            <a:ext cx="1016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4" name="Ellipse 13"/>
          <p:cNvSpPr/>
          <p:nvPr/>
        </p:nvSpPr>
        <p:spPr bwMode="auto">
          <a:xfrm>
            <a:off x="812800" y="3429000"/>
            <a:ext cx="17272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5" name="Ellipse 14"/>
          <p:cNvSpPr/>
          <p:nvPr/>
        </p:nvSpPr>
        <p:spPr bwMode="auto">
          <a:xfrm>
            <a:off x="1765300" y="4867275"/>
            <a:ext cx="857251" cy="64135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6" name="Ellipse 15"/>
          <p:cNvSpPr/>
          <p:nvPr/>
        </p:nvSpPr>
        <p:spPr bwMode="auto">
          <a:xfrm>
            <a:off x="1454151" y="5500689"/>
            <a:ext cx="184149" cy="136525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7" name="Ellipse 16"/>
          <p:cNvSpPr/>
          <p:nvPr/>
        </p:nvSpPr>
        <p:spPr bwMode="auto">
          <a:xfrm>
            <a:off x="2218267" y="5791200"/>
            <a:ext cx="366184" cy="274638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8" name="Ellipse 17"/>
          <p:cNvSpPr/>
          <p:nvPr/>
        </p:nvSpPr>
        <p:spPr bwMode="auto">
          <a:xfrm>
            <a:off x="2506134" y="4479926"/>
            <a:ext cx="486833" cy="365125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9" name="Connecteur droit 18"/>
          <p:cNvSpPr>
            <a:spLocks noChangeShapeType="1"/>
          </p:cNvSpPr>
          <p:nvPr/>
        </p:nvSpPr>
        <p:spPr bwMode="auto">
          <a:xfrm>
            <a:off x="12130617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048000" y="2895600"/>
            <a:ext cx="82296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3048000" y="5010150"/>
            <a:ext cx="8229600" cy="1371600"/>
          </a:xfrm>
        </p:spPr>
        <p:txBody>
          <a:bodyPr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20" name="Espace réservé de la date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10731500" y="1106488"/>
            <a:ext cx="2286000" cy="5080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EDB237-69EC-496E-AA81-65BEEDDE5FF9}" type="datetime1">
              <a:rPr lang="en-US"/>
              <a:pPr>
                <a:defRPr/>
              </a:pPr>
              <a:t>3/4/2021</a:t>
            </a:fld>
            <a:endParaRPr lang="en-US"/>
          </a:p>
        </p:txBody>
      </p:sp>
      <p:sp>
        <p:nvSpPr>
          <p:cNvPr id="21" name="Espace réservé du pied de page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10045701" y="4114272"/>
            <a:ext cx="3657600" cy="51223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>
          <a:xfrm>
            <a:off x="1786467" y="4929189"/>
            <a:ext cx="812800" cy="517525"/>
          </a:xfrm>
        </p:spPr>
        <p:txBody>
          <a:bodyPr/>
          <a:lstStyle>
            <a:lvl1pPr>
              <a:defRPr/>
            </a:lvl1pPr>
          </a:lstStyle>
          <a:p>
            <a:fld id="{60328EB9-0314-4EE1-A23E-DC04AD89BE57}" type="slidenum">
              <a:rPr lang="en-US" altLang="fr-FR"/>
              <a:pPr/>
              <a:t>‹N°›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310589582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9" name="Espace réservé du contenu 8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4876800" cy="4572000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11" name="Espace réservé du contenu 10"/>
          <p:cNvSpPr>
            <a:spLocks noGrp="1"/>
          </p:cNvSpPr>
          <p:nvPr>
            <p:ph sz="quarter" idx="2"/>
          </p:nvPr>
        </p:nvSpPr>
        <p:spPr>
          <a:xfrm>
            <a:off x="5693664" y="1600200"/>
            <a:ext cx="4876800" cy="4572000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e la date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F9B9A2-CB96-41D4-A8F9-C0D7F2E93388}" type="datetime1">
              <a:rPr lang="en-US"/>
              <a:pPr>
                <a:defRPr/>
              </a:pPr>
              <a:t>3/4/2021</a:t>
            </a:fld>
            <a:endParaRPr lang="en-US"/>
          </a:p>
        </p:txBody>
      </p:sp>
      <p:sp>
        <p:nvSpPr>
          <p:cNvPr id="6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Espace réservé du numéro de diapositiv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67FADD-1504-4A35-BB02-20790BF9EAA9}" type="slidenum">
              <a:rPr lang="en-US" altLang="fr-FR"/>
              <a:pPr/>
              <a:t>‹N°›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231499392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10058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11" name="Espace réservé du contenu 10"/>
          <p:cNvSpPr>
            <a:spLocks noGrp="1"/>
          </p:cNvSpPr>
          <p:nvPr>
            <p:ph sz="quarter" idx="2"/>
          </p:nvPr>
        </p:nvSpPr>
        <p:spPr>
          <a:xfrm>
            <a:off x="609600" y="2362200"/>
            <a:ext cx="4876800" cy="3886200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13" name="Espace réservé du contenu 12"/>
          <p:cNvSpPr>
            <a:spLocks noGrp="1"/>
          </p:cNvSpPr>
          <p:nvPr>
            <p:ph sz="quarter" idx="4"/>
          </p:nvPr>
        </p:nvSpPr>
        <p:spPr>
          <a:xfrm>
            <a:off x="5829300" y="2362200"/>
            <a:ext cx="4876800" cy="3886200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12" name="Espace réservé du texte 11"/>
          <p:cNvSpPr>
            <a:spLocks noGrp="1"/>
          </p:cNvSpPr>
          <p:nvPr>
            <p:ph type="body" sz="quarter" idx="1"/>
          </p:nvPr>
        </p:nvSpPr>
        <p:spPr>
          <a:xfrm>
            <a:off x="609600" y="1569720"/>
            <a:ext cx="48768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14" name="Espace réservé du texte 13"/>
          <p:cNvSpPr>
            <a:spLocks noGrp="1"/>
          </p:cNvSpPr>
          <p:nvPr>
            <p:ph type="body" sz="quarter" idx="3"/>
          </p:nvPr>
        </p:nvSpPr>
        <p:spPr>
          <a:xfrm>
            <a:off x="5791200" y="1569720"/>
            <a:ext cx="48768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7" name="Espace réservé de la date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48BEB4-D36C-447C-8EB6-484EEFAA6321}" type="datetime1">
              <a:rPr lang="en-US"/>
              <a:pPr>
                <a:defRPr/>
              </a:pPr>
              <a:t>3/4/2021</a:t>
            </a:fld>
            <a:endParaRPr lang="en-US"/>
          </a:p>
        </p:txBody>
      </p:sp>
      <p:sp>
        <p:nvSpPr>
          <p:cNvPr id="8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Espace réservé du numéro de diapositiv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9627EB-B241-4D94-A73D-EF4A421DDD9C}" type="slidenum">
              <a:rPr lang="en-US" altLang="fr-FR"/>
              <a:pPr/>
              <a:t>‹N°›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405007142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e la date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3FA70264-E88C-415C-B698-65D6BA5C9F53}" type="datetime1">
              <a:rPr lang="en-US"/>
              <a:pPr>
                <a:defRPr/>
              </a:pPr>
              <a:t>3/4/2021</a:t>
            </a:fld>
            <a:endParaRPr lang="en-US"/>
          </a:p>
        </p:txBody>
      </p:sp>
      <p:sp>
        <p:nvSpPr>
          <p:cNvPr id="4" name="Espace réservé du numéro de diapositive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90C6E0F7-1E3F-430F-B0CE-17DD1D76A4AF}" type="slidenum">
              <a:rPr lang="en-US" altLang="fr-FR"/>
              <a:pPr/>
              <a:t>‹N°›</a:t>
            </a:fld>
            <a:endParaRPr lang="en-US" altLang="fr-FR"/>
          </a:p>
        </p:txBody>
      </p:sp>
      <p:sp>
        <p:nvSpPr>
          <p:cNvPr id="5" name="Espace réservé du pied de page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2403102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A2B48D-07B5-4BF0-8B29-5ED5198D851E}" type="datetime1">
              <a:rPr lang="en-US"/>
              <a:pPr>
                <a:defRPr/>
              </a:pPr>
              <a:t>3/4/2021</a:t>
            </a:fld>
            <a:endParaRPr lang="en-US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Espace réservé du numéro de diapositiv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7ACCEBA-81B9-44AA-A3AC-1768D768B41A}" type="slidenum">
              <a:rPr lang="en-US" altLang="fr-FR"/>
              <a:pPr/>
              <a:t>‹N°›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1508275341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necteur droit 4"/>
          <p:cNvSpPr>
            <a:spLocks noChangeShapeType="1"/>
          </p:cNvSpPr>
          <p:nvPr/>
        </p:nvSpPr>
        <p:spPr bwMode="auto">
          <a:xfrm>
            <a:off x="11684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dirty="0">
              <a:latin typeface="Arial" charset="0"/>
            </a:endParaRPr>
          </a:p>
        </p:txBody>
      </p:sp>
      <p:sp>
        <p:nvSpPr>
          <p:cNvPr id="6" name="Connecteur droit 5"/>
          <p:cNvSpPr>
            <a:spLocks noChangeShapeType="1"/>
          </p:cNvSpPr>
          <p:nvPr/>
        </p:nvSpPr>
        <p:spPr bwMode="auto">
          <a:xfrm>
            <a:off x="83312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dirty="0">
              <a:latin typeface="Arial" charset="0"/>
            </a:endParaRPr>
          </a:p>
        </p:txBody>
      </p:sp>
      <p:sp>
        <p:nvSpPr>
          <p:cNvPr id="7" name="Connecteur droit 16"/>
          <p:cNvSpPr>
            <a:spLocks noChangeShapeType="1"/>
          </p:cNvSpPr>
          <p:nvPr/>
        </p:nvSpPr>
        <p:spPr bwMode="auto">
          <a:xfrm>
            <a:off x="8257117" y="0"/>
            <a:ext cx="0" cy="6858000"/>
          </a:xfrm>
          <a:prstGeom prst="line">
            <a:avLst/>
          </a:prstGeom>
          <a:noFill/>
          <a:ln w="12700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8" name="Connecteur droit 17"/>
          <p:cNvSpPr>
            <a:spLocks noChangeShapeType="1"/>
          </p:cNvSpPr>
          <p:nvPr/>
        </p:nvSpPr>
        <p:spPr bwMode="auto">
          <a:xfrm>
            <a:off x="11988800" y="0"/>
            <a:ext cx="0" cy="6858000"/>
          </a:xfrm>
          <a:prstGeom prst="line">
            <a:avLst/>
          </a:prstGeom>
          <a:noFill/>
          <a:ln w="19050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9" name="Rectangle 8"/>
          <p:cNvSpPr/>
          <p:nvPr/>
        </p:nvSpPr>
        <p:spPr bwMode="auto">
          <a:xfrm>
            <a:off x="11785600" y="0"/>
            <a:ext cx="4064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Connecteur droit 19"/>
          <p:cNvSpPr>
            <a:spLocks noChangeShapeType="1"/>
          </p:cNvSpPr>
          <p:nvPr/>
        </p:nvSpPr>
        <p:spPr bwMode="auto">
          <a:xfrm>
            <a:off x="11887200" y="0"/>
            <a:ext cx="0" cy="6858000"/>
          </a:xfrm>
          <a:prstGeom prst="line">
            <a:avLst/>
          </a:prstGeom>
          <a:noFill/>
          <a:ln w="9525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1" name="Ellipse 10"/>
          <p:cNvSpPr/>
          <p:nvPr/>
        </p:nvSpPr>
        <p:spPr>
          <a:xfrm>
            <a:off x="10875434" y="5715001"/>
            <a:ext cx="732367" cy="549275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 rot="5400000">
            <a:off x="5547360" y="3124200"/>
            <a:ext cx="6309360" cy="609600"/>
          </a:xfrm>
        </p:spPr>
        <p:txBody>
          <a:bodyPr/>
          <a:lstStyle>
            <a:lvl1pPr algn="l">
              <a:buNone/>
              <a:defRPr sz="2000" b="1" cap="small" baseline="0"/>
            </a:lvl1pPr>
          </a:lstStyle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9083040" y="274320"/>
            <a:ext cx="2036064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18" name="Espace réservé du contenu 17"/>
          <p:cNvSpPr>
            <a:spLocks noGrp="1"/>
          </p:cNvSpPr>
          <p:nvPr>
            <p:ph sz="quarter" idx="1"/>
          </p:nvPr>
        </p:nvSpPr>
        <p:spPr>
          <a:xfrm>
            <a:off x="406400" y="274320"/>
            <a:ext cx="7518400" cy="6327648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12" name="Espace réservé de la date 20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0CDC122C-4295-476D-B655-5DD4FE566874}" type="datetime1">
              <a:rPr lang="en-US"/>
              <a:pPr>
                <a:defRPr/>
              </a:pPr>
              <a:t>3/4/2021</a:t>
            </a:fld>
            <a:endParaRPr lang="en-US"/>
          </a:p>
        </p:txBody>
      </p:sp>
      <p:sp>
        <p:nvSpPr>
          <p:cNvPr id="13" name="Espace réservé du numéro de diapositive 2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516DD974-1BA6-4813-9C57-1021C3008B3F}" type="slidenum">
              <a:rPr lang="en-US" altLang="fr-FR"/>
              <a:pPr/>
              <a:t>‹N°›</a:t>
            </a:fld>
            <a:endParaRPr lang="en-US" altLang="fr-FR"/>
          </a:p>
        </p:txBody>
      </p:sp>
      <p:sp>
        <p:nvSpPr>
          <p:cNvPr id="14" name="Espace réservé du pied de page 22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16248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necteur droit 4"/>
          <p:cNvSpPr>
            <a:spLocks noChangeShapeType="1"/>
          </p:cNvSpPr>
          <p:nvPr/>
        </p:nvSpPr>
        <p:spPr bwMode="auto">
          <a:xfrm>
            <a:off x="11684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6" name="Ellipse 5"/>
          <p:cNvSpPr/>
          <p:nvPr/>
        </p:nvSpPr>
        <p:spPr>
          <a:xfrm>
            <a:off x="10875434" y="5715001"/>
            <a:ext cx="732367" cy="549275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7" name="Connecteur droit 16"/>
          <p:cNvSpPr>
            <a:spLocks noChangeShapeType="1"/>
          </p:cNvSpPr>
          <p:nvPr/>
        </p:nvSpPr>
        <p:spPr bwMode="auto">
          <a:xfrm>
            <a:off x="11988800" y="0"/>
            <a:ext cx="0" cy="685800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8" name="Rectangle 7"/>
          <p:cNvSpPr/>
          <p:nvPr/>
        </p:nvSpPr>
        <p:spPr bwMode="auto">
          <a:xfrm>
            <a:off x="11785600" y="0"/>
            <a:ext cx="4064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Connecteur droit 18"/>
          <p:cNvSpPr>
            <a:spLocks noChangeShapeType="1"/>
          </p:cNvSpPr>
          <p:nvPr/>
        </p:nvSpPr>
        <p:spPr bwMode="auto">
          <a:xfrm>
            <a:off x="11887200" y="0"/>
            <a:ext cx="0" cy="6858000"/>
          </a:xfrm>
          <a:prstGeom prst="line">
            <a:avLst/>
          </a:prstGeom>
          <a:noFill/>
          <a:ln w="9525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0" name="Connecteur droit 9"/>
          <p:cNvSpPr>
            <a:spLocks noChangeShapeType="1"/>
          </p:cNvSpPr>
          <p:nvPr/>
        </p:nvSpPr>
        <p:spPr bwMode="auto">
          <a:xfrm>
            <a:off x="83312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dirty="0">
              <a:latin typeface="Arial" charset="0"/>
            </a:endParaRPr>
          </a:p>
        </p:txBody>
      </p:sp>
      <p:sp>
        <p:nvSpPr>
          <p:cNvPr id="11" name="Connecteur droit 20"/>
          <p:cNvSpPr>
            <a:spLocks noChangeShapeType="1"/>
          </p:cNvSpPr>
          <p:nvPr/>
        </p:nvSpPr>
        <p:spPr bwMode="auto">
          <a:xfrm>
            <a:off x="8257117" y="0"/>
            <a:ext cx="0" cy="6858000"/>
          </a:xfrm>
          <a:prstGeom prst="line">
            <a:avLst/>
          </a:prstGeom>
          <a:noFill/>
          <a:ln w="12700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 rot="5400000">
            <a:off x="5518404" y="3124200"/>
            <a:ext cx="6309360" cy="609600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0" y="0"/>
            <a:ext cx="82296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fr-FR" noProof="0" smtClean="0"/>
              <a:t>Cliquez sur l'icône pour ajouter une image</a:t>
            </a:r>
            <a:endParaRPr lang="en-US" noProof="0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9021064" y="264795"/>
            <a:ext cx="2032000" cy="4956048"/>
          </a:xfrm>
        </p:spPr>
        <p:txBody>
          <a:bodyPr rot="0" spcFirstLastPara="0" vertOverflow="overflow" horzOverflow="overflow" spcCol="274320" rtlCol="0" fromWordArt="0" forceAA="0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12" name="Espace réservé de la date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35D062CA-3875-473A-A06B-9DE2E55B87D3}" type="datetime1">
              <a:rPr lang="en-US"/>
              <a:pPr>
                <a:defRPr/>
              </a:pPr>
              <a:t>3/4/2021</a:t>
            </a:fld>
            <a:endParaRPr lang="en-US"/>
          </a:p>
        </p:txBody>
      </p:sp>
      <p:sp>
        <p:nvSpPr>
          <p:cNvPr id="13" name="Espace réservé du numéro de diapositive 1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A2C9C5B-81D7-49FE-A206-1F6B6015D723}" type="slidenum">
              <a:rPr lang="en-US" altLang="fr-FR"/>
              <a:pPr/>
              <a:t>‹N°›</a:t>
            </a:fld>
            <a:endParaRPr lang="en-US" altLang="fr-FR"/>
          </a:p>
        </p:txBody>
      </p:sp>
      <p:sp>
        <p:nvSpPr>
          <p:cNvPr id="14" name="Espace réservé du pied de page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457421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necteur droit 15"/>
          <p:cNvSpPr>
            <a:spLocks noChangeShapeType="1"/>
          </p:cNvSpPr>
          <p:nvPr/>
        </p:nvSpPr>
        <p:spPr bwMode="auto">
          <a:xfrm>
            <a:off x="11684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dirty="0">
              <a:latin typeface="Arial" charset="0"/>
            </a:endParaRPr>
          </a:p>
        </p:txBody>
      </p:sp>
      <p:sp>
        <p:nvSpPr>
          <p:cNvPr id="22" name="Espace réservé du titre 21"/>
          <p:cNvSpPr>
            <a:spLocks noGrp="1"/>
          </p:cNvSpPr>
          <p:nvPr>
            <p:ph type="title"/>
          </p:nvPr>
        </p:nvSpPr>
        <p:spPr>
          <a:xfrm>
            <a:off x="609600" y="274638"/>
            <a:ext cx="99568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8196" name="Espace réservé du texte 1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9956800" cy="487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smtClean="0"/>
              <a:t>Cliquez pour modifier les styles du texte du masque</a:t>
            </a:r>
          </a:p>
          <a:p>
            <a:pPr lvl="1"/>
            <a:r>
              <a:rPr lang="fr-FR" altLang="fr-FR" smtClean="0"/>
              <a:t>Deuxième niveau</a:t>
            </a:r>
          </a:p>
          <a:p>
            <a:pPr lvl="2"/>
            <a:r>
              <a:rPr lang="fr-FR" altLang="fr-FR" smtClean="0"/>
              <a:t>Troisième niveau</a:t>
            </a:r>
          </a:p>
          <a:p>
            <a:pPr lvl="3"/>
            <a:r>
              <a:rPr lang="fr-FR" altLang="fr-FR" smtClean="0"/>
              <a:t>Quatrième niveau</a:t>
            </a:r>
          </a:p>
          <a:p>
            <a:pPr lvl="4"/>
            <a:r>
              <a:rPr lang="fr-FR" altLang="fr-FR" smtClean="0"/>
              <a:t>Cinquième niveau</a:t>
            </a:r>
            <a:endParaRPr lang="en-US" altLang="fr-FR" smtClean="0"/>
          </a:p>
        </p:txBody>
      </p:sp>
      <p:sp>
        <p:nvSpPr>
          <p:cNvPr id="14" name="Espace réservé de la date 13"/>
          <p:cNvSpPr>
            <a:spLocks noGrp="1"/>
          </p:cNvSpPr>
          <p:nvPr>
            <p:ph type="dt" sz="half" idx="2"/>
          </p:nvPr>
        </p:nvSpPr>
        <p:spPr>
          <a:xfrm rot="5400000">
            <a:off x="10453954" y="1017853"/>
            <a:ext cx="2011362" cy="512233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  <a:latin typeface="Arial" charset="0"/>
              </a:defRPr>
            </a:lvl1pPr>
          </a:lstStyle>
          <a:p>
            <a:pPr>
              <a:defRPr/>
            </a:pPr>
            <a:fld id="{18AE0679-64E3-4369-9FCE-8F73E8B04ABF}" type="datetime1">
              <a:rPr lang="en-US"/>
              <a:pPr>
                <a:defRPr/>
              </a:pPr>
              <a:t>3/4/2021</a:t>
            </a:fld>
            <a:endParaRPr lang="en-US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3"/>
          </p:nvPr>
        </p:nvSpPr>
        <p:spPr>
          <a:xfrm rot="5400000">
            <a:off x="9853084" y="3676121"/>
            <a:ext cx="3200400" cy="486833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Connecteur droit 6"/>
          <p:cNvSpPr>
            <a:spLocks noChangeShapeType="1"/>
          </p:cNvSpPr>
          <p:nvPr/>
        </p:nvSpPr>
        <p:spPr bwMode="auto">
          <a:xfrm>
            <a:off x="1016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8200" name="Connecteur droit 8"/>
          <p:cNvSpPr>
            <a:spLocks noChangeShapeType="1"/>
          </p:cNvSpPr>
          <p:nvPr/>
        </p:nvSpPr>
        <p:spPr bwMode="auto">
          <a:xfrm>
            <a:off x="11988800" y="0"/>
            <a:ext cx="0" cy="6858000"/>
          </a:xfrm>
          <a:prstGeom prst="line">
            <a:avLst/>
          </a:prstGeom>
          <a:noFill/>
          <a:ln w="19050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0" name="Rectangle 9"/>
          <p:cNvSpPr/>
          <p:nvPr/>
        </p:nvSpPr>
        <p:spPr bwMode="auto">
          <a:xfrm>
            <a:off x="11785600" y="0"/>
            <a:ext cx="4064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202" name="Connecteur droit 10"/>
          <p:cNvSpPr>
            <a:spLocks noChangeShapeType="1"/>
          </p:cNvSpPr>
          <p:nvPr/>
        </p:nvSpPr>
        <p:spPr bwMode="auto">
          <a:xfrm>
            <a:off x="11887200" y="0"/>
            <a:ext cx="0" cy="6858000"/>
          </a:xfrm>
          <a:prstGeom prst="line">
            <a:avLst/>
          </a:prstGeom>
          <a:noFill/>
          <a:ln w="9525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2" name="Ellipse 11"/>
          <p:cNvSpPr/>
          <p:nvPr/>
        </p:nvSpPr>
        <p:spPr>
          <a:xfrm>
            <a:off x="10875434" y="5715001"/>
            <a:ext cx="732367" cy="549275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3" name="Espace réservé du numéro de diapositive 22"/>
          <p:cNvSpPr>
            <a:spLocks noGrp="1"/>
          </p:cNvSpPr>
          <p:nvPr>
            <p:ph type="sldNum" sz="quarter" idx="4"/>
          </p:nvPr>
        </p:nvSpPr>
        <p:spPr>
          <a:xfrm>
            <a:off x="10839451" y="5734050"/>
            <a:ext cx="812800" cy="52070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400" b="1">
                <a:solidFill>
                  <a:srgbClr val="FFFFFF"/>
                </a:solidFill>
              </a:defRPr>
            </a:lvl1pPr>
          </a:lstStyle>
          <a:p>
            <a:fld id="{26169C01-224B-43BE-B182-9A04D55E5360}" type="slidenum">
              <a:rPr lang="en-US" altLang="fr-FR"/>
              <a:pPr/>
              <a:t>‹N°›</a:t>
            </a:fld>
            <a:endParaRPr lang="en-US" alt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823" r:id="rId1"/>
    <p:sldLayoutId id="2147484824" r:id="rId2"/>
    <p:sldLayoutId id="2147484825" r:id="rId3"/>
    <p:sldLayoutId id="2147484818" r:id="rId4"/>
    <p:sldLayoutId id="2147484819" r:id="rId5"/>
    <p:sldLayoutId id="2147484826" r:id="rId6"/>
    <p:sldLayoutId id="2147484820" r:id="rId7"/>
    <p:sldLayoutId id="2147484827" r:id="rId8"/>
    <p:sldLayoutId id="2147484828" r:id="rId9"/>
    <p:sldLayoutId id="2147484821" r:id="rId10"/>
    <p:sldLayoutId id="2147484822" r:id="rId11"/>
  </p:sldLayoutIdLst>
  <p:transition>
    <p:fade/>
  </p:transition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3000" kern="1200" cap="small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SzPct val="70000"/>
        <a:buFont typeface="Wingdings" panose="05000000000000000000" pitchFamily="2" charset="2"/>
        <a:buChar char="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 2" panose="05020102010507070707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563" algn="l" rtl="0" eaLnBrk="0" fontAlgn="base" hangingPunct="0">
        <a:spcBef>
          <a:spcPct val="20000"/>
        </a:spcBef>
        <a:spcAft>
          <a:spcPct val="0"/>
        </a:spcAft>
        <a:buClr>
          <a:srgbClr val="4471A6"/>
        </a:buClr>
        <a:buSzPct val="60000"/>
        <a:buFont typeface="Wingdings" panose="05000000000000000000" pitchFamily="2" charset="2"/>
        <a:buChar char="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182563" algn="l" rtl="0" eaLnBrk="0" fontAlgn="base" hangingPunct="0">
        <a:spcBef>
          <a:spcPct val="20000"/>
        </a:spcBef>
        <a:spcAft>
          <a:spcPct val="0"/>
        </a:spcAft>
        <a:buClr>
          <a:srgbClr val="B2C1DB"/>
        </a:buClr>
        <a:buSzPct val="60000"/>
        <a:buFont typeface="Wingdings" panose="05000000000000000000" pitchFamily="2" charset="2"/>
        <a:buChar char="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182563" algn="l" rtl="0" eaLnBrk="0" fontAlgn="base" hangingPunct="0">
        <a:spcBef>
          <a:spcPct val="20000"/>
        </a:spcBef>
        <a:spcAft>
          <a:spcPct val="0"/>
        </a:spcAft>
        <a:buClr>
          <a:srgbClr val="DCB3B2"/>
        </a:buClr>
        <a:buSzPct val="68000"/>
        <a:buFont typeface="Wingdings 2" panose="05020102010507070707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7.png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7.png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wmf"/><Relationship Id="rId4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855640" y="1196752"/>
            <a:ext cx="6455613" cy="1754326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fr-FR" sz="5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Arial" charset="0"/>
              </a:rPr>
              <a:t>ECHT TOLL,</a:t>
            </a:r>
          </a:p>
          <a:p>
            <a:pPr algn="ctr">
              <a:defRPr/>
            </a:pPr>
            <a:r>
              <a:rPr lang="fr-FR" sz="5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Arial" charset="0"/>
              </a:rPr>
              <a:t>DEINE WOHNUNG!</a:t>
            </a:r>
            <a:endParaRPr lang="fr-FR" sz="54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Arial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7808" y="3429000"/>
            <a:ext cx="3640852" cy="2572907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Résultat de recherche d'images pour &quot;kinderzimmer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7608" y="764704"/>
            <a:ext cx="7031088" cy="49744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Résultat de recherche d'images pour &quot;badezimmer&quot;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1664" y="836712"/>
            <a:ext cx="6455024" cy="48412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Résultat de recherche d'images pour &quot;flur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7728" y="548680"/>
            <a:ext cx="4825380" cy="60550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Résultat de recherche d'images pour &quot;küche&quot;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46" r="6005"/>
          <a:stretch/>
        </p:blipFill>
        <p:spPr bwMode="auto">
          <a:xfrm>
            <a:off x="2999656" y="764704"/>
            <a:ext cx="6624737" cy="47967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Résultat de recherche d'images pour &quot;die toilette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1784" y="1628800"/>
            <a:ext cx="4086622" cy="30612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4151784" y="3717032"/>
            <a:ext cx="3960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 smtClean="0"/>
              <a:t>(</a:t>
            </a:r>
            <a:r>
              <a:rPr lang="fr-FR" sz="2400" dirty="0" err="1" smtClean="0"/>
              <a:t>Übungsheft</a:t>
            </a:r>
            <a:r>
              <a:rPr lang="fr-FR" sz="2400" dirty="0" smtClean="0"/>
              <a:t> </a:t>
            </a:r>
            <a:r>
              <a:rPr lang="fr-FR" sz="2400" dirty="0" err="1" smtClean="0"/>
              <a:t>Seite</a:t>
            </a:r>
            <a:r>
              <a:rPr lang="fr-FR" sz="2400" dirty="0" smtClean="0"/>
              <a:t> 50)</a:t>
            </a:r>
            <a:endParaRPr lang="fr-FR" sz="2400" dirty="0"/>
          </a:p>
        </p:txBody>
      </p:sp>
      <p:pic>
        <p:nvPicPr>
          <p:cNvPr id="4" name="Picture 2" descr="C:\Users\Pierre\Pictures\Bibliothèque multimédia Microsoft\j043393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8162" y="1916832"/>
            <a:ext cx="1547683" cy="1545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7279291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4"/>
          <a:srcRect b="26000"/>
          <a:stretch/>
        </p:blipFill>
        <p:spPr>
          <a:xfrm>
            <a:off x="551384" y="1916832"/>
            <a:ext cx="10953750" cy="2664321"/>
          </a:xfrm>
          <a:prstGeom prst="rect">
            <a:avLst/>
          </a:prstGeom>
        </p:spPr>
      </p:pic>
      <p:pic>
        <p:nvPicPr>
          <p:cNvPr id="6" name="ECHT TOLL DEINE WOHNU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480376" y="54868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82788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64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4"/>
          <a:srcRect r="1818"/>
          <a:stretch/>
        </p:blipFill>
        <p:spPr>
          <a:xfrm>
            <a:off x="191344" y="24475"/>
            <a:ext cx="10513168" cy="6719919"/>
          </a:xfrm>
          <a:prstGeom prst="rect">
            <a:avLst/>
          </a:prstGeom>
        </p:spPr>
      </p:pic>
      <p:pic>
        <p:nvPicPr>
          <p:cNvPr id="5" name="ECHT TOLL DEINE WOHNU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480376" y="548680"/>
            <a:ext cx="487363" cy="487363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 rot="438064">
            <a:off x="6695955" y="3503342"/>
            <a:ext cx="14613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modern</a:t>
            </a:r>
            <a:endParaRPr lang="fr-FR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ZoneTexte 6"/>
          <p:cNvSpPr txBox="1"/>
          <p:nvPr/>
        </p:nvSpPr>
        <p:spPr>
          <a:xfrm rot="438064">
            <a:off x="7775594" y="3952035"/>
            <a:ext cx="14613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hell</a:t>
            </a:r>
            <a:endParaRPr lang="fr-FR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ZoneTexte 7"/>
          <p:cNvSpPr txBox="1"/>
          <p:nvPr/>
        </p:nvSpPr>
        <p:spPr>
          <a:xfrm rot="438064">
            <a:off x="6911499" y="4615377"/>
            <a:ext cx="14613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groß</a:t>
            </a:r>
            <a:endParaRPr lang="fr-FR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ZoneTexte 8"/>
          <p:cNvSpPr txBox="1"/>
          <p:nvPr/>
        </p:nvSpPr>
        <p:spPr>
          <a:xfrm rot="438064">
            <a:off x="5145288" y="4816130"/>
            <a:ext cx="14613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dunkel</a:t>
            </a:r>
            <a:endParaRPr lang="fr-FR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1496666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6564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0" y="2780928"/>
            <a:ext cx="5190654" cy="3861048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1984" y="0"/>
            <a:ext cx="5608153" cy="3963154"/>
          </a:xfrm>
          <a:prstGeom prst="rect">
            <a:avLst/>
          </a:prstGeom>
        </p:spPr>
      </p:pic>
      <p:sp>
        <p:nvSpPr>
          <p:cNvPr id="4" name="ZoneTexte 3"/>
          <p:cNvSpPr txBox="1">
            <a:spLocks noChangeArrowheads="1"/>
          </p:cNvSpPr>
          <p:nvPr/>
        </p:nvSpPr>
        <p:spPr bwMode="auto">
          <a:xfrm>
            <a:off x="6312024" y="4365104"/>
            <a:ext cx="4753537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fr-FR" altLang="fr-FR" sz="3600" dirty="0" smtClean="0">
                <a:sym typeface="Wingdings 3" panose="05040102010807070707" pitchFamily="18" charset="2"/>
              </a:rPr>
              <a:t></a:t>
            </a:r>
            <a:r>
              <a:rPr lang="fr-FR" altLang="fr-FR" sz="3600" dirty="0" err="1" smtClean="0">
                <a:sym typeface="Wingdings 3" panose="05040102010807070707" pitchFamily="18" charset="2"/>
              </a:rPr>
              <a:t>Welcher</a:t>
            </a:r>
            <a:r>
              <a:rPr lang="fr-FR" altLang="fr-FR" sz="3600" dirty="0" smtClean="0">
                <a:sym typeface="Wingdings 3" panose="05040102010807070707" pitchFamily="18" charset="2"/>
              </a:rPr>
              <a:t> Plan </a:t>
            </a:r>
            <a:r>
              <a:rPr lang="fr-FR" altLang="fr-FR" sz="3600" dirty="0" err="1" smtClean="0">
                <a:sym typeface="Wingdings 3" panose="05040102010807070707" pitchFamily="18" charset="2"/>
              </a:rPr>
              <a:t>ist</a:t>
            </a:r>
            <a:r>
              <a:rPr lang="fr-FR" altLang="fr-FR" sz="3600" dirty="0" smtClean="0">
                <a:sym typeface="Wingdings 3" panose="05040102010807070707" pitchFamily="18" charset="2"/>
              </a:rPr>
              <a:t> der </a:t>
            </a:r>
            <a:r>
              <a:rPr lang="fr-FR" altLang="fr-FR" sz="3600" dirty="0" err="1" smtClean="0">
                <a:sym typeface="Wingdings 3" panose="05040102010807070707" pitchFamily="18" charset="2"/>
              </a:rPr>
              <a:t>von</a:t>
            </a:r>
            <a:r>
              <a:rPr lang="fr-FR" altLang="fr-FR" sz="3600" dirty="0" smtClean="0">
                <a:sym typeface="Wingdings 3" panose="05040102010807070707" pitchFamily="18" charset="2"/>
              </a:rPr>
              <a:t> </a:t>
            </a:r>
            <a:r>
              <a:rPr lang="fr-FR" altLang="fr-FR" sz="3600" dirty="0" err="1" smtClean="0">
                <a:sym typeface="Wingdings 3" panose="05040102010807070707" pitchFamily="18" charset="2"/>
              </a:rPr>
              <a:t>Kevins</a:t>
            </a:r>
            <a:r>
              <a:rPr lang="fr-FR" altLang="fr-FR" sz="3600" dirty="0" smtClean="0">
                <a:sym typeface="Wingdings 3" panose="05040102010807070707" pitchFamily="18" charset="2"/>
              </a:rPr>
              <a:t> </a:t>
            </a:r>
            <a:r>
              <a:rPr lang="fr-FR" altLang="fr-FR" sz="3600" dirty="0" err="1" smtClean="0">
                <a:sym typeface="Wingdings 3" panose="05040102010807070707" pitchFamily="18" charset="2"/>
              </a:rPr>
              <a:t>Wohnung</a:t>
            </a:r>
            <a:r>
              <a:rPr lang="fr-FR" altLang="fr-FR" sz="3600" dirty="0" smtClean="0">
                <a:sym typeface="Wingdings 3" panose="05040102010807070707" pitchFamily="18" charset="2"/>
              </a:rPr>
              <a:t>?</a:t>
            </a:r>
            <a:endParaRPr lang="fr-FR" altLang="fr-FR" sz="3600" dirty="0"/>
          </a:p>
        </p:txBody>
      </p:sp>
      <p:sp>
        <p:nvSpPr>
          <p:cNvPr id="5" name="Explosion 2 4"/>
          <p:cNvSpPr/>
          <p:nvPr/>
        </p:nvSpPr>
        <p:spPr>
          <a:xfrm>
            <a:off x="191344" y="5229200"/>
            <a:ext cx="1080120" cy="1095484"/>
          </a:xfrm>
          <a:prstGeom prst="irregularSeal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endParaRPr lang="fr-FR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Explosion 2 5"/>
          <p:cNvSpPr/>
          <p:nvPr/>
        </p:nvSpPr>
        <p:spPr>
          <a:xfrm>
            <a:off x="10704512" y="620688"/>
            <a:ext cx="1080120" cy="1095484"/>
          </a:xfrm>
          <a:prstGeom prst="irregularSeal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</a:p>
        </p:txBody>
      </p:sp>
      <p:pic>
        <p:nvPicPr>
          <p:cNvPr id="7" name="ECHT TOLL DEINE WOHNU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687005" y="54868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34792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64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560" y="332656"/>
            <a:ext cx="7056784" cy="524916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91344" y="3501008"/>
            <a:ext cx="2592288" cy="1296144"/>
          </a:xfrm>
          <a:prstGeom prst="rect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ZoneTexte 2"/>
          <p:cNvSpPr txBox="1">
            <a:spLocks noChangeArrowheads="1"/>
          </p:cNvSpPr>
          <p:nvPr/>
        </p:nvSpPr>
        <p:spPr bwMode="auto">
          <a:xfrm>
            <a:off x="695400" y="5657671"/>
            <a:ext cx="10225136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fr-FR" altLang="fr-FR" sz="2800" dirty="0" smtClean="0">
                <a:sym typeface="Wingdings 3" panose="05040102010807070707" pitchFamily="18" charset="2"/>
              </a:rPr>
              <a:t>Hier </a:t>
            </a:r>
            <a:r>
              <a:rPr lang="fr-FR" altLang="fr-FR" sz="2800" dirty="0" err="1" smtClean="0">
                <a:sym typeface="Wingdings 3" panose="05040102010807070707" pitchFamily="18" charset="2"/>
              </a:rPr>
              <a:t>ist</a:t>
            </a:r>
            <a:r>
              <a:rPr lang="fr-FR" altLang="fr-FR" sz="2800" dirty="0" smtClean="0">
                <a:sym typeface="Wingdings 3" panose="05040102010807070707" pitchFamily="18" charset="2"/>
              </a:rPr>
              <a:t> der Plan </a:t>
            </a:r>
            <a:r>
              <a:rPr lang="fr-FR" altLang="fr-FR" sz="2800" dirty="0" err="1" smtClean="0">
                <a:sym typeface="Wingdings 3" panose="05040102010807070707" pitchFamily="18" charset="2"/>
              </a:rPr>
              <a:t>von</a:t>
            </a:r>
            <a:r>
              <a:rPr lang="fr-FR" altLang="fr-FR" sz="2800" dirty="0" smtClean="0">
                <a:sym typeface="Wingdings 3" panose="05040102010807070707" pitchFamily="18" charset="2"/>
              </a:rPr>
              <a:t> Hannes’ </a:t>
            </a:r>
            <a:r>
              <a:rPr lang="fr-FR" altLang="fr-FR" sz="2800" dirty="0" err="1" smtClean="0">
                <a:sym typeface="Wingdings 3" panose="05040102010807070707" pitchFamily="18" charset="2"/>
              </a:rPr>
              <a:t>Wohnung</a:t>
            </a:r>
            <a:r>
              <a:rPr lang="fr-FR" altLang="fr-FR" sz="2800" dirty="0" smtClean="0">
                <a:sym typeface="Wingdings 3" panose="05040102010807070707" pitchFamily="18" charset="2"/>
              </a:rPr>
              <a:t>.</a:t>
            </a:r>
          </a:p>
          <a:p>
            <a:pPr algn="ctr" eaLnBrk="1" hangingPunct="1"/>
            <a:r>
              <a:rPr lang="fr-FR" altLang="fr-FR" sz="2800" dirty="0" smtClean="0">
                <a:sym typeface="Wingdings 3" panose="05040102010807070707" pitchFamily="18" charset="2"/>
              </a:rPr>
              <a:t>Er </a:t>
            </a:r>
            <a:r>
              <a:rPr lang="fr-FR" altLang="fr-FR" sz="2800" dirty="0" err="1" smtClean="0">
                <a:sym typeface="Wingdings 3" panose="05040102010807070707" pitchFamily="18" charset="2"/>
              </a:rPr>
              <a:t>zeigt</a:t>
            </a:r>
            <a:r>
              <a:rPr lang="fr-FR" altLang="fr-FR" sz="2800" dirty="0" smtClean="0">
                <a:sym typeface="Wingdings 3" panose="05040102010807070707" pitchFamily="18" charset="2"/>
              </a:rPr>
              <a:t> Kevin seine </a:t>
            </a:r>
            <a:r>
              <a:rPr lang="fr-FR" altLang="fr-FR" sz="2800" dirty="0" err="1" smtClean="0">
                <a:sym typeface="Wingdings 3" panose="05040102010807070707" pitchFamily="18" charset="2"/>
              </a:rPr>
              <a:t>Wohnung</a:t>
            </a:r>
            <a:r>
              <a:rPr lang="fr-FR" altLang="fr-FR" sz="2800" dirty="0" smtClean="0">
                <a:sym typeface="Wingdings 3" panose="05040102010807070707" pitchFamily="18" charset="2"/>
              </a:rPr>
              <a:t>! Du </a:t>
            </a:r>
            <a:r>
              <a:rPr lang="fr-FR" altLang="fr-FR" sz="2800" dirty="0" err="1" smtClean="0">
                <a:sym typeface="Wingdings 3" panose="05040102010807070707" pitchFamily="18" charset="2"/>
              </a:rPr>
              <a:t>bist</a:t>
            </a:r>
            <a:r>
              <a:rPr lang="fr-FR" altLang="fr-FR" sz="2800" dirty="0" smtClean="0">
                <a:sym typeface="Wingdings 3" panose="05040102010807070707" pitchFamily="18" charset="2"/>
              </a:rPr>
              <a:t> </a:t>
            </a:r>
            <a:r>
              <a:rPr lang="fr-FR" altLang="fr-FR" sz="2800" dirty="0" err="1" smtClean="0">
                <a:sym typeface="Wingdings 3" panose="05040102010807070707" pitchFamily="18" charset="2"/>
              </a:rPr>
              <a:t>dran</a:t>
            </a:r>
            <a:r>
              <a:rPr lang="fr-FR" altLang="fr-FR" sz="2800" dirty="0" smtClean="0">
                <a:sym typeface="Wingdings 3" panose="05040102010807070707" pitchFamily="18" charset="2"/>
              </a:rPr>
              <a:t>!</a:t>
            </a:r>
            <a:endParaRPr lang="fr-FR" altLang="fr-FR" sz="2800" dirty="0"/>
          </a:p>
        </p:txBody>
      </p:sp>
      <p:sp>
        <p:nvSpPr>
          <p:cNvPr id="4" name="ZoneTexte 3"/>
          <p:cNvSpPr txBox="1"/>
          <p:nvPr/>
        </p:nvSpPr>
        <p:spPr>
          <a:xfrm>
            <a:off x="26109" y="3645024"/>
            <a:ext cx="16774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</a:t>
            </a:r>
            <a:r>
              <a:rPr lang="fr-F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inks   </a:t>
            </a:r>
            <a:r>
              <a:rPr lang="fr-F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 3" panose="05040102010807070707" pitchFamily="18" charset="2"/>
              </a:rPr>
              <a:t></a:t>
            </a:r>
            <a:endParaRPr lang="fr-FR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1487488" y="3610809"/>
            <a:ext cx="14613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rechts</a:t>
            </a:r>
            <a:endParaRPr lang="fr-FR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674181" y="4197105"/>
            <a:ext cx="14613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daneben</a:t>
            </a:r>
            <a:endParaRPr lang="fr-FR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Picture 5" descr="C:\Users\Pierre\Pictures\Bibliothèque multimédia Microsoft\j043164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9844" y="35719"/>
            <a:ext cx="1449066" cy="1449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8473654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1704" y="-130629"/>
            <a:ext cx="8155567" cy="5763354"/>
          </a:xfrm>
          <a:prstGeom prst="rect">
            <a:avLst/>
          </a:prstGeom>
        </p:spPr>
      </p:pic>
      <p:sp>
        <p:nvSpPr>
          <p:cNvPr id="5" name="Étoile à 7 branches 4"/>
          <p:cNvSpPr/>
          <p:nvPr/>
        </p:nvSpPr>
        <p:spPr>
          <a:xfrm>
            <a:off x="4583832" y="4287186"/>
            <a:ext cx="720080" cy="720080"/>
          </a:xfrm>
          <a:prstGeom prst="star7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4765778" y="4416393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endParaRPr lang="fr-FR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Étoile à 7 branches 7"/>
          <p:cNvSpPr/>
          <p:nvPr/>
        </p:nvSpPr>
        <p:spPr>
          <a:xfrm>
            <a:off x="5263558" y="320470"/>
            <a:ext cx="720080" cy="720080"/>
          </a:xfrm>
          <a:prstGeom prst="star7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9" name="ZoneTexte 8"/>
          <p:cNvSpPr txBox="1"/>
          <p:nvPr/>
        </p:nvSpPr>
        <p:spPr>
          <a:xfrm>
            <a:off x="5445504" y="449677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</a:p>
        </p:txBody>
      </p:sp>
      <p:sp>
        <p:nvSpPr>
          <p:cNvPr id="10" name="Étoile à 7 branches 9"/>
          <p:cNvSpPr/>
          <p:nvPr/>
        </p:nvSpPr>
        <p:spPr>
          <a:xfrm>
            <a:off x="8976320" y="4647226"/>
            <a:ext cx="720080" cy="720080"/>
          </a:xfrm>
          <a:prstGeom prst="star7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1" name="ZoneTexte 10"/>
          <p:cNvSpPr txBox="1"/>
          <p:nvPr/>
        </p:nvSpPr>
        <p:spPr>
          <a:xfrm>
            <a:off x="9158266" y="4776433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endParaRPr lang="fr-FR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Étoile à 7 branches 11"/>
          <p:cNvSpPr/>
          <p:nvPr/>
        </p:nvSpPr>
        <p:spPr>
          <a:xfrm>
            <a:off x="7824192" y="2991042"/>
            <a:ext cx="720080" cy="720080"/>
          </a:xfrm>
          <a:prstGeom prst="star7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3" name="ZoneTexte 12"/>
          <p:cNvSpPr txBox="1"/>
          <p:nvPr/>
        </p:nvSpPr>
        <p:spPr>
          <a:xfrm>
            <a:off x="8006138" y="3120249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</a:p>
        </p:txBody>
      </p:sp>
      <p:sp>
        <p:nvSpPr>
          <p:cNvPr id="14" name="Étoile à 7 branches 13"/>
          <p:cNvSpPr/>
          <p:nvPr/>
        </p:nvSpPr>
        <p:spPr>
          <a:xfrm>
            <a:off x="8501827" y="875199"/>
            <a:ext cx="720080" cy="720080"/>
          </a:xfrm>
          <a:prstGeom prst="star7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5" name="ZoneTexte 14"/>
          <p:cNvSpPr txBox="1"/>
          <p:nvPr/>
        </p:nvSpPr>
        <p:spPr>
          <a:xfrm>
            <a:off x="8683773" y="1004406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</a:t>
            </a:r>
            <a:endParaRPr lang="fr-FR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Étoile à 7 branches 15"/>
          <p:cNvSpPr/>
          <p:nvPr/>
        </p:nvSpPr>
        <p:spPr>
          <a:xfrm>
            <a:off x="5265982" y="3120250"/>
            <a:ext cx="720080" cy="720080"/>
          </a:xfrm>
          <a:prstGeom prst="star7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7" name="ZoneTexte 16"/>
          <p:cNvSpPr txBox="1"/>
          <p:nvPr/>
        </p:nvSpPr>
        <p:spPr>
          <a:xfrm>
            <a:off x="5447928" y="3249457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</a:t>
            </a:r>
          </a:p>
        </p:txBody>
      </p:sp>
      <p:sp>
        <p:nvSpPr>
          <p:cNvPr id="18" name="Étoile à 7 branches 17"/>
          <p:cNvSpPr/>
          <p:nvPr/>
        </p:nvSpPr>
        <p:spPr>
          <a:xfrm>
            <a:off x="4585155" y="1801455"/>
            <a:ext cx="720080" cy="720080"/>
          </a:xfrm>
          <a:prstGeom prst="star7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9" name="ZoneTexte 18"/>
          <p:cNvSpPr txBox="1"/>
          <p:nvPr/>
        </p:nvSpPr>
        <p:spPr>
          <a:xfrm>
            <a:off x="4767101" y="1930662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</a:t>
            </a:r>
          </a:p>
        </p:txBody>
      </p:sp>
      <p:sp>
        <p:nvSpPr>
          <p:cNvPr id="20" name="Étoile à 7 branches 19"/>
          <p:cNvSpPr/>
          <p:nvPr/>
        </p:nvSpPr>
        <p:spPr>
          <a:xfrm>
            <a:off x="6329190" y="2898427"/>
            <a:ext cx="720080" cy="720080"/>
          </a:xfrm>
          <a:prstGeom prst="star7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1" name="ZoneTexte 20"/>
          <p:cNvSpPr txBox="1"/>
          <p:nvPr/>
        </p:nvSpPr>
        <p:spPr>
          <a:xfrm>
            <a:off x="6511136" y="3027634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</a:t>
            </a:r>
            <a:endParaRPr lang="fr-FR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Étoile à 7 branches 21"/>
          <p:cNvSpPr/>
          <p:nvPr/>
        </p:nvSpPr>
        <p:spPr>
          <a:xfrm>
            <a:off x="10484636" y="4056354"/>
            <a:ext cx="720080" cy="720080"/>
          </a:xfrm>
          <a:prstGeom prst="star7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3" name="ZoneTexte 22"/>
          <p:cNvSpPr txBox="1"/>
          <p:nvPr/>
        </p:nvSpPr>
        <p:spPr>
          <a:xfrm>
            <a:off x="10604430" y="4185561"/>
            <a:ext cx="5277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</a:t>
            </a:r>
            <a:endParaRPr lang="fr-FR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" name="Étoile à 7 branches 23"/>
          <p:cNvSpPr/>
          <p:nvPr/>
        </p:nvSpPr>
        <p:spPr>
          <a:xfrm>
            <a:off x="5983638" y="515159"/>
            <a:ext cx="720080" cy="720080"/>
          </a:xfrm>
          <a:prstGeom prst="star7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5" name="ZoneTexte 24"/>
          <p:cNvSpPr txBox="1"/>
          <p:nvPr/>
        </p:nvSpPr>
        <p:spPr>
          <a:xfrm>
            <a:off x="6165584" y="644366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</a:p>
        </p:txBody>
      </p:sp>
      <p:sp>
        <p:nvSpPr>
          <p:cNvPr id="26" name="ZoneTexte 25"/>
          <p:cNvSpPr txBox="1"/>
          <p:nvPr/>
        </p:nvSpPr>
        <p:spPr>
          <a:xfrm>
            <a:off x="216000" y="504000"/>
            <a:ext cx="15121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Der </a:t>
            </a:r>
            <a:r>
              <a:rPr lang="fr-FR" sz="24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Flur</a:t>
            </a:r>
            <a:endParaRPr lang="fr-FR" sz="24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7" name="ZoneTexte 26"/>
          <p:cNvSpPr txBox="1"/>
          <p:nvPr/>
        </p:nvSpPr>
        <p:spPr>
          <a:xfrm>
            <a:off x="216000" y="2114017"/>
            <a:ext cx="22307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Die </a:t>
            </a:r>
            <a:r>
              <a:rPr lang="fr-FR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Küche</a:t>
            </a:r>
            <a:endParaRPr lang="fr-FR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8" name="ZoneTexte 27"/>
          <p:cNvSpPr txBox="1"/>
          <p:nvPr/>
        </p:nvSpPr>
        <p:spPr>
          <a:xfrm>
            <a:off x="216000" y="1563122"/>
            <a:ext cx="23586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Die Toilette</a:t>
            </a:r>
            <a:endParaRPr lang="fr-FR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9" name="ZoneTexte 28"/>
          <p:cNvSpPr txBox="1"/>
          <p:nvPr/>
        </p:nvSpPr>
        <p:spPr>
          <a:xfrm>
            <a:off x="216000" y="1033412"/>
            <a:ext cx="17987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Der </a:t>
            </a:r>
            <a:r>
              <a:rPr lang="fr-FR" sz="24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Balkon</a:t>
            </a:r>
            <a:endParaRPr lang="fr-FR" sz="24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0" name="ZoneTexte 29"/>
          <p:cNvSpPr txBox="1"/>
          <p:nvPr/>
        </p:nvSpPr>
        <p:spPr>
          <a:xfrm>
            <a:off x="216000" y="2680359"/>
            <a:ext cx="29388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Das</a:t>
            </a:r>
            <a:r>
              <a:rPr lang="fr-FR" sz="24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400" b="1" dirty="0" err="1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Kinderzimmer</a:t>
            </a:r>
            <a:endParaRPr lang="fr-FR" sz="24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1" name="ZoneTexte 30"/>
          <p:cNvSpPr txBox="1"/>
          <p:nvPr/>
        </p:nvSpPr>
        <p:spPr>
          <a:xfrm>
            <a:off x="216000" y="3295985"/>
            <a:ext cx="28698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Das</a:t>
            </a:r>
            <a:r>
              <a:rPr lang="fr-FR" sz="24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400" b="1" dirty="0" err="1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Badezimmer</a:t>
            </a:r>
            <a:endParaRPr lang="fr-FR" sz="24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2" name="ZoneTexte 31"/>
          <p:cNvSpPr txBox="1"/>
          <p:nvPr/>
        </p:nvSpPr>
        <p:spPr>
          <a:xfrm>
            <a:off x="216000" y="3918239"/>
            <a:ext cx="29523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Das</a:t>
            </a:r>
            <a:r>
              <a:rPr lang="fr-FR" sz="24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400" b="1" dirty="0" err="1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Schlafzimmer</a:t>
            </a:r>
            <a:endParaRPr lang="fr-FR" sz="24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3" name="ZoneTexte 32"/>
          <p:cNvSpPr txBox="1"/>
          <p:nvPr/>
        </p:nvSpPr>
        <p:spPr>
          <a:xfrm>
            <a:off x="216000" y="4537179"/>
            <a:ext cx="30809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Das</a:t>
            </a:r>
            <a:r>
              <a:rPr lang="fr-FR" sz="24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400" b="1" dirty="0" err="1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Arbeitszimmer</a:t>
            </a:r>
            <a:endParaRPr lang="fr-FR" sz="24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4" name="ZoneTexte 33"/>
          <p:cNvSpPr txBox="1"/>
          <p:nvPr/>
        </p:nvSpPr>
        <p:spPr>
          <a:xfrm>
            <a:off x="216000" y="5136473"/>
            <a:ext cx="33109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Das</a:t>
            </a:r>
            <a:r>
              <a:rPr lang="fr-FR" sz="24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400" b="1" dirty="0" err="1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Esszimmer</a:t>
            </a:r>
            <a:endParaRPr lang="fr-FR" sz="24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5" name="ZoneTexte 34"/>
          <p:cNvSpPr txBox="1"/>
          <p:nvPr/>
        </p:nvSpPr>
        <p:spPr>
          <a:xfrm>
            <a:off x="216000" y="5719147"/>
            <a:ext cx="30569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Das</a:t>
            </a:r>
            <a:r>
              <a:rPr lang="fr-FR" sz="24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400" b="1" dirty="0" err="1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Wohnzimmer</a:t>
            </a:r>
            <a:endParaRPr lang="fr-FR" sz="24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6" name="ZoneTexte 35"/>
          <p:cNvSpPr txBox="1">
            <a:spLocks noChangeArrowheads="1"/>
          </p:cNvSpPr>
          <p:nvPr/>
        </p:nvSpPr>
        <p:spPr bwMode="auto">
          <a:xfrm>
            <a:off x="4354910" y="5956585"/>
            <a:ext cx="475353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fr-FR" altLang="fr-FR" sz="2800" dirty="0" smtClean="0">
                <a:sym typeface="Wingdings 3" panose="05040102010807070707" pitchFamily="18" charset="2"/>
              </a:rPr>
              <a:t></a:t>
            </a:r>
            <a:r>
              <a:rPr lang="fr-FR" altLang="fr-FR" sz="2800" dirty="0" err="1" smtClean="0">
                <a:sym typeface="Wingdings 3" panose="05040102010807070707" pitchFamily="18" charset="2"/>
              </a:rPr>
              <a:t>Nummer</a:t>
            </a:r>
            <a:r>
              <a:rPr lang="fr-FR" altLang="fr-FR" sz="2800" dirty="0" smtClean="0">
                <a:sym typeface="Wingdings 3" panose="05040102010807070707" pitchFamily="18" charset="2"/>
              </a:rPr>
              <a:t> … </a:t>
            </a:r>
            <a:r>
              <a:rPr lang="fr-FR" altLang="fr-FR" sz="2800" dirty="0" err="1" smtClean="0">
                <a:sym typeface="Wingdings 3" panose="05040102010807070707" pitchFamily="18" charset="2"/>
              </a:rPr>
              <a:t>ist</a:t>
            </a:r>
            <a:r>
              <a:rPr lang="fr-FR" altLang="fr-FR" sz="2800" dirty="0" smtClean="0">
                <a:sym typeface="Wingdings 3" panose="05040102010807070707" pitchFamily="18" charset="2"/>
              </a:rPr>
              <a:t> …</a:t>
            </a:r>
            <a:endParaRPr lang="fr-FR" altLang="fr-FR" sz="2800" dirty="0"/>
          </a:p>
        </p:txBody>
      </p:sp>
      <p:sp>
        <p:nvSpPr>
          <p:cNvPr id="37" name="ZoneTexte 36"/>
          <p:cNvSpPr txBox="1"/>
          <p:nvPr/>
        </p:nvSpPr>
        <p:spPr>
          <a:xfrm>
            <a:off x="4139740" y="4439045"/>
            <a:ext cx="22307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Die </a:t>
            </a:r>
            <a:r>
              <a:rPr lang="fr-FR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Küche</a:t>
            </a:r>
            <a:endParaRPr lang="fr-FR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8" name="ZoneTexte 37"/>
          <p:cNvSpPr txBox="1"/>
          <p:nvPr/>
        </p:nvSpPr>
        <p:spPr>
          <a:xfrm>
            <a:off x="3610483" y="766170"/>
            <a:ext cx="28698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Das</a:t>
            </a:r>
            <a:r>
              <a:rPr 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Badezimmer</a:t>
            </a:r>
            <a:endParaRPr lang="fr-FR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9" name="ZoneTexte 38"/>
          <p:cNvSpPr txBox="1"/>
          <p:nvPr/>
        </p:nvSpPr>
        <p:spPr>
          <a:xfrm>
            <a:off x="5191194" y="238843"/>
            <a:ext cx="23586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Die Toilette</a:t>
            </a:r>
            <a:endParaRPr lang="fr-FR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0" name="ZoneTexte 39"/>
          <p:cNvSpPr txBox="1"/>
          <p:nvPr/>
        </p:nvSpPr>
        <p:spPr>
          <a:xfrm>
            <a:off x="7588639" y="3383169"/>
            <a:ext cx="33109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Das</a:t>
            </a:r>
            <a:r>
              <a:rPr 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Esszimmer</a:t>
            </a:r>
            <a:endParaRPr lang="fr-FR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1" name="ZoneTexte 40"/>
          <p:cNvSpPr txBox="1"/>
          <p:nvPr/>
        </p:nvSpPr>
        <p:spPr>
          <a:xfrm>
            <a:off x="7629791" y="4669877"/>
            <a:ext cx="30569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Das</a:t>
            </a:r>
            <a:r>
              <a:rPr 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Wohnzimmer</a:t>
            </a:r>
            <a:endParaRPr lang="fr-FR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2" name="ZoneTexte 41"/>
          <p:cNvSpPr txBox="1"/>
          <p:nvPr/>
        </p:nvSpPr>
        <p:spPr>
          <a:xfrm>
            <a:off x="3610483" y="3055703"/>
            <a:ext cx="29523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Das</a:t>
            </a:r>
            <a:r>
              <a:rPr 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Schlafzimmer</a:t>
            </a:r>
            <a:endParaRPr lang="fr-FR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3" name="ZoneTexte 42"/>
          <p:cNvSpPr txBox="1"/>
          <p:nvPr/>
        </p:nvSpPr>
        <p:spPr>
          <a:xfrm>
            <a:off x="3650708" y="1999322"/>
            <a:ext cx="30809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Das</a:t>
            </a:r>
            <a:r>
              <a:rPr 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Arbeitszimmer</a:t>
            </a:r>
            <a:endParaRPr lang="fr-FR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4" name="ZoneTexte 43"/>
          <p:cNvSpPr txBox="1"/>
          <p:nvPr/>
        </p:nvSpPr>
        <p:spPr>
          <a:xfrm>
            <a:off x="7074722" y="1516616"/>
            <a:ext cx="29388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Das</a:t>
            </a:r>
            <a:r>
              <a:rPr 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Kinderzimmer</a:t>
            </a:r>
            <a:endParaRPr lang="fr-FR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5" name="ZoneTexte 44"/>
          <p:cNvSpPr txBox="1"/>
          <p:nvPr/>
        </p:nvSpPr>
        <p:spPr>
          <a:xfrm rot="18724683">
            <a:off x="6066422" y="3360129"/>
            <a:ext cx="15121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Der </a:t>
            </a:r>
            <a:r>
              <a:rPr lang="fr-FR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Flur</a:t>
            </a:r>
            <a:endParaRPr lang="fr-FR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6" name="ZoneTexte 45"/>
          <p:cNvSpPr txBox="1"/>
          <p:nvPr/>
        </p:nvSpPr>
        <p:spPr>
          <a:xfrm rot="17661632">
            <a:off x="10000174" y="3906729"/>
            <a:ext cx="17987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Der </a:t>
            </a:r>
            <a:r>
              <a:rPr lang="fr-FR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Balkon</a:t>
            </a:r>
            <a:endParaRPr lang="fr-FR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7" name="Picture 5" descr="C:\Users\Pierre\Pictures\Bibliothèque multimédia Microsoft\j043164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2080" y="19572"/>
            <a:ext cx="1361872" cy="1361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3062132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8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8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0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2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2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4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8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9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4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8" grpId="0" animBg="1"/>
      <p:bldP spid="9" grpId="0"/>
      <p:bldP spid="10" grpId="0" animBg="1"/>
      <p:bldP spid="11" grpId="0"/>
      <p:bldP spid="12" grpId="0" animBg="1"/>
      <p:bldP spid="13" grpId="0"/>
      <p:bldP spid="14" grpId="0" animBg="1"/>
      <p:bldP spid="15" grpId="0"/>
      <p:bldP spid="16" grpId="0" animBg="1"/>
      <p:bldP spid="17" grpId="0"/>
      <p:bldP spid="18" grpId="0" animBg="1"/>
      <p:bldP spid="19" grpId="0"/>
      <p:bldP spid="20" grpId="0" animBg="1"/>
      <p:bldP spid="21" grpId="0"/>
      <p:bldP spid="22" grpId="0" animBg="1"/>
      <p:bldP spid="23" grpId="0"/>
      <p:bldP spid="24" grpId="0" animBg="1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4318112" y="3717032"/>
            <a:ext cx="39604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(</a:t>
            </a:r>
            <a:r>
              <a:rPr lang="fr-FR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Video</a:t>
            </a:r>
            <a:r>
              <a:rPr lang="fr-F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)</a:t>
            </a:r>
            <a:endParaRPr lang="fr-FR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</a:endParaRPr>
          </a:p>
        </p:txBody>
      </p:sp>
      <p:pic>
        <p:nvPicPr>
          <p:cNvPr id="5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9896" y="1647031"/>
            <a:ext cx="1665287" cy="166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1" descr="C:\Users\P\AppData\Local\Microsoft\Windows\Temporary Internet Files\Content.IE5\13PCW1NH\MC900432637[1]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3832" y="2132856"/>
            <a:ext cx="17145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3931670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3774332" y="3618689"/>
            <a:ext cx="41245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fr-FR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Arbeitsblatt</a:t>
            </a:r>
            <a:r>
              <a:rPr lang="fr-F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</p:txBody>
      </p:sp>
      <p:pic>
        <p:nvPicPr>
          <p:cNvPr id="3" name="Picture 2" descr="C:\Users\Pierre\Pictures\Bibliothèque multimédia Microsoft\j043393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5191" y="2109787"/>
            <a:ext cx="1402808" cy="1400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5409717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/>
          <p:cNvSpPr>
            <a:spLocks noChangeArrowheads="1"/>
          </p:cNvSpPr>
          <p:nvPr/>
        </p:nvSpPr>
        <p:spPr bwMode="auto">
          <a:xfrm>
            <a:off x="-379700" y="873288"/>
            <a:ext cx="12571700" cy="5940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4492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lang="fr-FR" altLang="fr-FR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 Unicode MS" panose="020B0604020202020204" pitchFamily="34" charset="-128"/>
                <a:cs typeface="Arial" panose="020B0604020202020204" pitchFamily="34" charset="0"/>
                <a:sym typeface="Wingdings 3" panose="05040102010807070707" pitchFamily="18" charset="2"/>
              </a:rPr>
              <a:t> </a:t>
            </a:r>
            <a:r>
              <a:rPr lang="fr-FR" altLang="fr-FR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Arial" panose="020B0604020202020204" pitchFamily="34" charset="0"/>
              </a:rPr>
              <a:t>Wie</a:t>
            </a:r>
            <a:r>
              <a:rPr lang="fr-FR" altLang="fr-F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altLang="fr-FR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Arial" panose="020B0604020202020204" pitchFamily="34" charset="0"/>
              </a:rPr>
              <a:t>viele</a:t>
            </a:r>
            <a:r>
              <a:rPr lang="fr-FR" altLang="fr-F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altLang="fr-FR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Arial" panose="020B0604020202020204" pitchFamily="34" charset="0"/>
              </a:rPr>
              <a:t>Personen</a:t>
            </a:r>
            <a:r>
              <a:rPr lang="fr-FR" altLang="fr-F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altLang="fr-FR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Arial" panose="020B0604020202020204" pitchFamily="34" charset="0"/>
              </a:rPr>
              <a:t>siehst</a:t>
            </a:r>
            <a:r>
              <a:rPr lang="fr-FR" altLang="fr-FR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altLang="fr-F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Arial" panose="020B0604020202020204" pitchFamily="34" charset="0"/>
              </a:rPr>
              <a:t>du?</a:t>
            </a:r>
          </a:p>
          <a:p>
            <a:pPr lvl="0"/>
            <a:endParaRPr lang="fr-FR" altLang="fr-FR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</a:endParaRPr>
          </a:p>
          <a:p>
            <a:pPr marL="1257300" lvl="2" indent="-342900">
              <a:buFont typeface="Wingdings" panose="05000000000000000000" pitchFamily="2" charset="2"/>
              <a:buChar char="q"/>
            </a:pPr>
            <a:r>
              <a:rPr lang="de-DE" altLang="fr-FR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Arial" panose="020B0604020202020204" pitchFamily="34" charset="0"/>
              </a:rPr>
              <a:t>1</a:t>
            </a:r>
            <a:r>
              <a:rPr lang="de-DE" altLang="fr-FR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Arial" panose="020B0604020202020204" pitchFamily="34" charset="0"/>
                <a:sym typeface="Wingdings" panose="05000000000000000000" pitchFamily="2" charset="2"/>
              </a:rPr>
              <a:t>                  	  </a:t>
            </a:r>
            <a:r>
              <a:rPr lang="de-DE" altLang="fr-F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Arial" panose="020B0604020202020204" pitchFamily="34" charset="0"/>
                <a:sym typeface="Wingdings" panose="05000000000000000000" pitchFamily="2" charset="2"/>
              </a:rPr>
              <a:t></a:t>
            </a:r>
            <a:r>
              <a:rPr lang="de-DE" altLang="fr-F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Arial" panose="020B0604020202020204" pitchFamily="34" charset="0"/>
              </a:rPr>
              <a:t> 2</a:t>
            </a:r>
            <a:r>
              <a:rPr lang="de-DE" altLang="fr-F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Arial" panose="020B0604020202020204" pitchFamily="34" charset="0"/>
                <a:sym typeface="Wingdings" panose="05000000000000000000" pitchFamily="2" charset="2"/>
              </a:rPr>
              <a:t>               </a:t>
            </a:r>
            <a:r>
              <a:rPr lang="de-DE" altLang="fr-FR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Arial" panose="020B0604020202020204" pitchFamily="34" charset="0"/>
                <a:sym typeface="Wingdings" panose="05000000000000000000" pitchFamily="2" charset="2"/>
              </a:rPr>
              <a:t>	     </a:t>
            </a:r>
            <a:r>
              <a:rPr lang="de-DE" altLang="fr-F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Arial" panose="020B0604020202020204" pitchFamily="34" charset="0"/>
                <a:sym typeface="Wingdings" panose="05000000000000000000" pitchFamily="2" charset="2"/>
              </a:rPr>
              <a:t></a:t>
            </a:r>
            <a:r>
              <a:rPr lang="de-DE" altLang="fr-F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Arial" panose="020B0604020202020204" pitchFamily="34" charset="0"/>
              </a:rPr>
              <a:t> 3</a:t>
            </a:r>
            <a:r>
              <a:rPr lang="de-DE" altLang="fr-F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Arial" panose="020B0604020202020204" pitchFamily="34" charset="0"/>
                <a:sym typeface="Wingdings" panose="05000000000000000000" pitchFamily="2" charset="2"/>
              </a:rPr>
              <a:t>    </a:t>
            </a:r>
            <a:r>
              <a:rPr lang="de-DE" altLang="fr-FR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Arial" panose="020B0604020202020204" pitchFamily="34" charset="0"/>
                <a:sym typeface="Wingdings" panose="05000000000000000000" pitchFamily="2" charset="2"/>
              </a:rPr>
              <a:t>                   </a:t>
            </a:r>
            <a:r>
              <a:rPr lang="de-DE" altLang="fr-F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Arial" panose="020B0604020202020204" pitchFamily="34" charset="0"/>
                <a:sym typeface="Wingdings" panose="05000000000000000000" pitchFamily="2" charset="2"/>
              </a:rPr>
              <a:t></a:t>
            </a:r>
            <a:r>
              <a:rPr lang="de-DE" altLang="fr-F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Arial" panose="020B0604020202020204" pitchFamily="34" charset="0"/>
              </a:rPr>
              <a:t> 4</a:t>
            </a:r>
            <a:r>
              <a:rPr lang="de-DE" altLang="fr-F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Arial" panose="020B0604020202020204" pitchFamily="34" charset="0"/>
                <a:sym typeface="Wingdings" panose="05000000000000000000" pitchFamily="2" charset="2"/>
              </a:rPr>
              <a:t>                    </a:t>
            </a:r>
            <a:r>
              <a:rPr lang="de-DE" altLang="fr-FR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Arial" panose="020B0604020202020204" pitchFamily="34" charset="0"/>
                <a:sym typeface="Wingdings" panose="05000000000000000000" pitchFamily="2" charset="2"/>
              </a:rPr>
              <a:t>	 </a:t>
            </a:r>
            <a:r>
              <a:rPr lang="de-DE" altLang="fr-F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Arial" panose="020B0604020202020204" pitchFamily="34" charset="0"/>
                <a:sym typeface="Wingdings" panose="05000000000000000000" pitchFamily="2" charset="2"/>
              </a:rPr>
              <a:t></a:t>
            </a:r>
            <a:r>
              <a:rPr lang="de-DE" altLang="fr-F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Arial" panose="020B0604020202020204" pitchFamily="34" charset="0"/>
              </a:rPr>
              <a:t> 5</a:t>
            </a:r>
            <a:r>
              <a:rPr lang="de-DE" altLang="fr-F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Arial" panose="020B0604020202020204" pitchFamily="34" charset="0"/>
                <a:sym typeface="Wingdings" panose="05000000000000000000" pitchFamily="2" charset="2"/>
              </a:rPr>
              <a:t>                </a:t>
            </a:r>
            <a:r>
              <a:rPr lang="de-DE" altLang="fr-FR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Arial" panose="020B0604020202020204" pitchFamily="34" charset="0"/>
                <a:sym typeface="Wingdings" panose="05000000000000000000" pitchFamily="2" charset="2"/>
              </a:rPr>
              <a:t>	     </a:t>
            </a:r>
            <a:r>
              <a:rPr lang="de-DE" altLang="fr-F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Arial" panose="020B0604020202020204" pitchFamily="34" charset="0"/>
                <a:sym typeface="Wingdings" panose="05000000000000000000" pitchFamily="2" charset="2"/>
              </a:rPr>
              <a:t></a:t>
            </a:r>
            <a:r>
              <a:rPr lang="de-DE" altLang="fr-F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de-DE" altLang="fr-FR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Arial" panose="020B0604020202020204" pitchFamily="34" charset="0"/>
              </a:rPr>
              <a:t>6</a:t>
            </a:r>
          </a:p>
          <a:p>
            <a:pPr marL="1257300" lvl="2" indent="-342900">
              <a:buFont typeface="Wingdings" panose="05000000000000000000" pitchFamily="2" charset="2"/>
              <a:buChar char="q"/>
            </a:pPr>
            <a:endParaRPr lang="de-DE" altLang="fr-FR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lvl="0" indent="0"/>
            <a:endParaRPr lang="de-DE" altLang="fr-FR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lvl="0" indent="-342900">
              <a:buFont typeface="Wingdings" panose="05000000000000000000" pitchFamily="2" charset="2"/>
              <a:buChar char="q"/>
            </a:pPr>
            <a:endParaRPr lang="de-DE" altLang="fr-FR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342900" lvl="0" indent="-342900">
              <a:buFont typeface="Wingdings" panose="05000000000000000000" pitchFamily="2" charset="2"/>
              <a:buChar char="q"/>
            </a:pPr>
            <a:endParaRPr lang="de-DE" altLang="fr-FR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indent="0"/>
            <a:r>
              <a:rPr lang="fr-FR" altLang="fr-FR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Arial" panose="020B0604020202020204" pitchFamily="34" charset="0"/>
              </a:rPr>
              <a:t>	………………….</a:t>
            </a:r>
            <a:r>
              <a:rPr lang="en-US" altLang="fr-FR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Arial" panose="020B0604020202020204" pitchFamily="34" charset="0"/>
              </a:rPr>
              <a:t>    	 </a:t>
            </a:r>
            <a:r>
              <a:rPr lang="fr-FR" altLang="fr-FR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Arial" panose="020B0604020202020204" pitchFamily="34" charset="0"/>
              </a:rPr>
              <a:t>………………….</a:t>
            </a:r>
            <a:r>
              <a:rPr lang="fr-FR" altLang="fr-F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altLang="fr-FR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Arial" panose="020B0604020202020204" pitchFamily="34" charset="0"/>
              </a:rPr>
              <a:t>          </a:t>
            </a:r>
            <a:r>
              <a:rPr lang="fr-FR" altLang="fr-F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Arial" panose="020B0604020202020204" pitchFamily="34" charset="0"/>
              </a:rPr>
              <a:t>………………….</a:t>
            </a:r>
            <a:r>
              <a:rPr lang="en-US" altLang="fr-F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Arial" panose="020B0604020202020204" pitchFamily="34" charset="0"/>
              </a:rPr>
              <a:t>      	</a:t>
            </a:r>
            <a:r>
              <a:rPr lang="fr-FR" altLang="fr-F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Arial" panose="020B0604020202020204" pitchFamily="34" charset="0"/>
              </a:rPr>
              <a:t>………………….</a:t>
            </a: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sz="20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</a:endParaRPr>
          </a:p>
          <a:p>
            <a:pPr lvl="0"/>
            <a:r>
              <a:rPr lang="fr-FR" altLang="fr-F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 Unicode MS" panose="020B0604020202020204" pitchFamily="34" charset="-128"/>
                <a:cs typeface="Arial" panose="020B0604020202020204" pitchFamily="34" charset="0"/>
                <a:sym typeface="Wingdings 3" panose="05040102010807070707" pitchFamily="18" charset="2"/>
              </a:rPr>
              <a:t> </a:t>
            </a:r>
            <a:r>
              <a:rPr kumimoji="0" lang="fr-FR" altLang="fr-FR" sz="20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Arial" panose="020B0604020202020204" pitchFamily="34" charset="0"/>
              </a:rPr>
              <a:t>Welche </a:t>
            </a:r>
            <a:r>
              <a:rPr kumimoji="0" lang="fr-FR" altLang="fr-FR" sz="20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Arial" panose="020B0604020202020204" pitchFamily="34" charset="0"/>
              </a:rPr>
              <a:t>Eigennamen</a:t>
            </a:r>
            <a:r>
              <a:rPr kumimoji="0" lang="fr-FR" altLang="fr-FR" sz="20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fr-FR" altLang="fr-FR" sz="20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Arial" panose="020B0604020202020204" pitchFamily="34" charset="0"/>
              </a:rPr>
              <a:t>hörst</a:t>
            </a:r>
            <a:r>
              <a:rPr kumimoji="0" lang="fr-FR" altLang="fr-FR" sz="20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Arial" panose="020B0604020202020204" pitchFamily="34" charset="0"/>
              </a:rPr>
              <a:t> du? (</a:t>
            </a:r>
            <a:r>
              <a:rPr kumimoji="0" lang="fr-FR" altLang="fr-FR" sz="20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Arial" panose="020B0604020202020204" pitchFamily="34" charset="0"/>
              </a:rPr>
              <a:t>Vorname</a:t>
            </a:r>
            <a:r>
              <a:rPr kumimoji="0" lang="fr-FR" altLang="fr-FR" sz="20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Arial" panose="020B0604020202020204" pitchFamily="34" charset="0"/>
              </a:rPr>
              <a:t> / </a:t>
            </a:r>
            <a:r>
              <a:rPr kumimoji="0" lang="fr-FR" altLang="fr-FR" sz="20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Arial" panose="020B0604020202020204" pitchFamily="34" charset="0"/>
              </a:rPr>
              <a:t>Familienname</a:t>
            </a:r>
            <a:r>
              <a:rPr kumimoji="0" lang="fr-FR" altLang="fr-FR" sz="20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Arial" panose="020B0604020202020204" pitchFamily="34" charset="0"/>
              </a:rPr>
              <a:t> / </a:t>
            </a:r>
            <a:r>
              <a:rPr kumimoji="0" lang="fr-FR" altLang="fr-FR" sz="20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Arial" panose="020B0604020202020204" pitchFamily="34" charset="0"/>
              </a:rPr>
              <a:t>Stadt</a:t>
            </a:r>
            <a:r>
              <a:rPr kumimoji="0" lang="fr-FR" altLang="fr-FR" sz="20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Arial" panose="020B0604020202020204" pitchFamily="34" charset="0"/>
              </a:rPr>
              <a:t> / Land …)</a:t>
            </a: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sz="20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fr-FR" sz="20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Arial" panose="020B0604020202020204" pitchFamily="34" charset="0"/>
              </a:rPr>
              <a:t>	.............................................................................................................................</a:t>
            </a:r>
            <a:endParaRPr kumimoji="0" lang="fr-FR" altLang="fr-FR" sz="20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fr-FR" sz="20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Arial" panose="020B0604020202020204" pitchFamily="34" charset="0"/>
              </a:rPr>
              <a:t>	.............................................................................................................................</a:t>
            </a: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sz="20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</a:endParaRPr>
          </a:p>
          <a:p>
            <a:pPr lvl="0"/>
            <a:r>
              <a:rPr lang="fr-FR" altLang="fr-F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 Unicode MS" panose="020B0604020202020204" pitchFamily="34" charset="-128"/>
                <a:cs typeface="Arial" panose="020B0604020202020204" pitchFamily="34" charset="0"/>
                <a:sym typeface="Wingdings 3" panose="05040102010807070707" pitchFamily="18" charset="2"/>
              </a:rPr>
              <a:t> </a:t>
            </a:r>
            <a:r>
              <a:rPr kumimoji="0" lang="fr-FR" altLang="fr-FR" sz="20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Arial" panose="020B0604020202020204" pitchFamily="34" charset="0"/>
              </a:rPr>
              <a:t>Welche </a:t>
            </a:r>
            <a:r>
              <a:rPr kumimoji="0" lang="fr-FR" altLang="fr-FR" sz="20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Arial" panose="020B0604020202020204" pitchFamily="34" charset="0"/>
              </a:rPr>
              <a:t>Wörter</a:t>
            </a:r>
            <a:r>
              <a:rPr kumimoji="0" lang="fr-FR" altLang="fr-FR" sz="20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fr-FR" altLang="fr-FR" sz="20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Arial" panose="020B0604020202020204" pitchFamily="34" charset="0"/>
              </a:rPr>
              <a:t>verstehst</a:t>
            </a:r>
            <a:r>
              <a:rPr kumimoji="0" lang="fr-FR" altLang="fr-FR" sz="20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Arial" panose="020B0604020202020204" pitchFamily="34" charset="0"/>
              </a:rPr>
              <a:t> du?</a:t>
            </a: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sz="20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fr-FR" sz="20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Arial" panose="020B0604020202020204" pitchFamily="34" charset="0"/>
              </a:rPr>
              <a:t>	.............................................................................................................................</a:t>
            </a:r>
            <a:endParaRPr kumimoji="0" lang="fr-FR" altLang="fr-FR" sz="20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fr-FR" sz="20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Arial" panose="020B0604020202020204" pitchFamily="34" charset="0"/>
              </a:rPr>
              <a:t>	.............................................................................................................................</a:t>
            </a: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anose="020B0604020202020204" pitchFamily="34" charset="0"/>
            </a:endParaRPr>
          </a:p>
        </p:txBody>
      </p:sp>
      <p:pic>
        <p:nvPicPr>
          <p:cNvPr id="2049" name="Picture 1" descr="j044067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5" t="4965" r="4915" b="5721"/>
          <a:stretch>
            <a:fillRect/>
          </a:stretch>
        </p:blipFill>
        <p:spPr bwMode="auto">
          <a:xfrm>
            <a:off x="835843" y="2099863"/>
            <a:ext cx="802665" cy="812890"/>
          </a:xfrm>
          <a:prstGeom prst="rect">
            <a:avLst/>
          </a:prstGeom>
          <a:noFill/>
          <a:effectLst>
            <a:outerShdw dist="107763" dir="27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j044058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13" r="7413"/>
          <a:stretch>
            <a:fillRect/>
          </a:stretch>
        </p:blipFill>
        <p:spPr bwMode="auto">
          <a:xfrm>
            <a:off x="9424348" y="2099863"/>
            <a:ext cx="708083" cy="812890"/>
          </a:xfrm>
          <a:prstGeom prst="rect">
            <a:avLst/>
          </a:prstGeom>
          <a:noFill/>
          <a:effectLst>
            <a:outerShdw dist="107763" dir="27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j044067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3" t="5713" r="5067" b="5374"/>
          <a:stretch>
            <a:fillRect/>
          </a:stretch>
        </p:blipFill>
        <p:spPr bwMode="auto">
          <a:xfrm>
            <a:off x="3935760" y="2099863"/>
            <a:ext cx="820558" cy="812890"/>
          </a:xfrm>
          <a:prstGeom prst="rect">
            <a:avLst/>
          </a:prstGeom>
          <a:noFill/>
          <a:effectLst>
            <a:outerShdw dist="107763" dir="27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j044048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03" b="3523"/>
          <a:stretch>
            <a:fillRect/>
          </a:stretch>
        </p:blipFill>
        <p:spPr bwMode="auto">
          <a:xfrm>
            <a:off x="6708475" y="2099863"/>
            <a:ext cx="690190" cy="812890"/>
          </a:xfrm>
          <a:prstGeom prst="rect">
            <a:avLst/>
          </a:prstGeom>
          <a:noFill/>
          <a:effectLst>
            <a:outerShdw dist="107763" dir="27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à coins arrondis 1"/>
          <p:cNvSpPr/>
          <p:nvPr/>
        </p:nvSpPr>
        <p:spPr>
          <a:xfrm>
            <a:off x="519452" y="93135"/>
            <a:ext cx="6729846" cy="576064"/>
          </a:xfrm>
          <a:prstGeom prst="roundRect">
            <a:avLst/>
          </a:prstGeom>
          <a:gradFill flip="none" rotWithShape="1">
            <a:gsLst>
              <a:gs pos="0">
                <a:srgbClr val="C7361F">
                  <a:tint val="66000"/>
                  <a:satMod val="160000"/>
                </a:srgbClr>
              </a:gs>
              <a:gs pos="50000">
                <a:srgbClr val="C7361F">
                  <a:tint val="44500"/>
                  <a:satMod val="160000"/>
                </a:srgbClr>
              </a:gs>
              <a:gs pos="100000">
                <a:srgbClr val="C7361F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ZoneTexte 2"/>
          <p:cNvSpPr txBox="1"/>
          <p:nvPr/>
        </p:nvSpPr>
        <p:spPr>
          <a:xfrm>
            <a:off x="623392" y="116632"/>
            <a:ext cx="64818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VIDEO NICOS WEG – DIE WOHNUNG</a:t>
            </a:r>
            <a:endParaRPr lang="fr-FR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25792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icos-weg-a1-folge-26-meine-wohnu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34169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3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263352" y="692696"/>
            <a:ext cx="30243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Das</a:t>
            </a:r>
            <a:r>
              <a:rPr lang="fr-F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Wohnzimmer</a:t>
            </a:r>
            <a:endParaRPr lang="fr-FR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3557531" y="692695"/>
            <a:ext cx="28803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Die </a:t>
            </a:r>
            <a:r>
              <a:rPr lang="fr-FR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Wohnung</a:t>
            </a:r>
            <a:endParaRPr lang="fr-FR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6404315" y="692695"/>
            <a:ext cx="28803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Das</a:t>
            </a:r>
            <a:r>
              <a:rPr lang="fr-F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Zimmer</a:t>
            </a:r>
            <a:endParaRPr lang="fr-FR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9025755" y="692695"/>
            <a:ext cx="28803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Die </a:t>
            </a:r>
            <a:r>
              <a:rPr lang="fr-FR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Küche</a:t>
            </a:r>
            <a:endParaRPr lang="fr-FR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Flèche droite à entaille 5"/>
          <p:cNvSpPr/>
          <p:nvPr/>
        </p:nvSpPr>
        <p:spPr>
          <a:xfrm rot="5400000">
            <a:off x="1271463" y="1818929"/>
            <a:ext cx="1008112" cy="483841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Flèche droite à entaille 6"/>
          <p:cNvSpPr/>
          <p:nvPr/>
        </p:nvSpPr>
        <p:spPr>
          <a:xfrm rot="5400000">
            <a:off x="4609729" y="1818928"/>
            <a:ext cx="1008112" cy="483841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Flèche droite à entaille 7"/>
          <p:cNvSpPr/>
          <p:nvPr/>
        </p:nvSpPr>
        <p:spPr>
          <a:xfrm rot="5400000">
            <a:off x="7340419" y="1818928"/>
            <a:ext cx="1008112" cy="483841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Flèche droite à entaille 8"/>
          <p:cNvSpPr/>
          <p:nvPr/>
        </p:nvSpPr>
        <p:spPr>
          <a:xfrm rot="5400000">
            <a:off x="9961859" y="1818928"/>
            <a:ext cx="1008112" cy="483841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77470068"/>
      </p:ext>
    </p:extLst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9496" y="980728"/>
            <a:ext cx="2481262" cy="3352799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3" name="ZoneTexte 2"/>
          <p:cNvSpPr txBox="1"/>
          <p:nvPr/>
        </p:nvSpPr>
        <p:spPr>
          <a:xfrm>
            <a:off x="1271464" y="229071"/>
            <a:ext cx="28803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Marwin</a:t>
            </a:r>
            <a:endParaRPr lang="fr-FR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461318" y="5229200"/>
            <a:ext cx="73809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altLang="fr-FR" sz="2800" dirty="0">
                <a:sym typeface="Wingdings 3" panose="05040102010807070707" pitchFamily="18" charset="2"/>
              </a:rPr>
              <a:t> </a:t>
            </a:r>
            <a:r>
              <a:rPr lang="fr-FR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Wie</a:t>
            </a:r>
            <a:r>
              <a:rPr lang="fr-F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findet</a:t>
            </a:r>
            <a:r>
              <a:rPr lang="fr-F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Marwin</a:t>
            </a:r>
            <a:r>
              <a:rPr lang="fr-F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das</a:t>
            </a:r>
            <a:r>
              <a:rPr lang="fr-F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Zimmer?</a:t>
            </a:r>
            <a:endParaRPr lang="fr-FR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464436" y="5949280"/>
            <a:ext cx="73809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altLang="fr-FR" sz="2800" dirty="0">
                <a:sym typeface="Wingdings 3" panose="05040102010807070707" pitchFamily="18" charset="2"/>
              </a:rPr>
              <a:t> </a:t>
            </a:r>
            <a:r>
              <a:rPr lang="fr-F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Aber </a:t>
            </a:r>
            <a:r>
              <a:rPr lang="fr-FR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was</a:t>
            </a:r>
            <a:r>
              <a:rPr lang="fr-F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ist</a:t>
            </a:r>
            <a:r>
              <a:rPr lang="fr-F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das</a:t>
            </a:r>
            <a:r>
              <a:rPr lang="fr-F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Problem</a:t>
            </a:r>
            <a:r>
              <a:rPr lang="fr-F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endParaRPr lang="fr-FR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Flèche droite à entaille 5"/>
          <p:cNvSpPr/>
          <p:nvPr/>
        </p:nvSpPr>
        <p:spPr>
          <a:xfrm>
            <a:off x="4511824" y="2506904"/>
            <a:ext cx="1008112" cy="483841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9185013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91344" y="188640"/>
            <a:ext cx="48245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NICOS WEG – DIE WOHNUNG</a:t>
            </a:r>
            <a:endParaRPr lang="fr-FR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293716" y="668146"/>
            <a:ext cx="113052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Lisa </a:t>
            </a:r>
            <a:r>
              <a:rPr lang="fr-FR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und</a:t>
            </a:r>
            <a:r>
              <a:rPr lang="fr-F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Nico </a:t>
            </a:r>
            <a:r>
              <a:rPr lang="fr-FR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suchen</a:t>
            </a:r>
            <a:r>
              <a:rPr lang="fr-F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einen</a:t>
            </a:r>
            <a:r>
              <a:rPr lang="fr-F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Nachmieter</a:t>
            </a:r>
            <a:r>
              <a:rPr lang="fr-F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für</a:t>
            </a:r>
            <a:r>
              <a:rPr lang="fr-F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Narwins</a:t>
            </a:r>
            <a:r>
              <a:rPr lang="fr-F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Zimmer. </a:t>
            </a:r>
            <a:r>
              <a:rPr lang="fr-FR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Sie</a:t>
            </a:r>
            <a:r>
              <a:rPr lang="fr-F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zeigen</a:t>
            </a:r>
            <a:r>
              <a:rPr lang="fr-F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</a:t>
            </a:r>
            <a:r>
              <a:rPr lang="fr-FR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arwin</a:t>
            </a:r>
            <a:r>
              <a:rPr lang="fr-F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die </a:t>
            </a:r>
            <a:r>
              <a:rPr lang="fr-FR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Wohnung</a:t>
            </a:r>
            <a:r>
              <a:rPr lang="fr-F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fr-FR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293716" y="1684428"/>
            <a:ext cx="25619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Die </a:t>
            </a:r>
            <a:r>
              <a:rPr lang="fr-FR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Wohnung</a:t>
            </a:r>
            <a:r>
              <a:rPr lang="fr-F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...</a:t>
            </a:r>
            <a:endParaRPr lang="fr-FR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293716" y="2348880"/>
            <a:ext cx="335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Das</a:t>
            </a:r>
            <a:r>
              <a:rPr lang="fr-F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Wohnzimmer</a:t>
            </a:r>
            <a:r>
              <a:rPr lang="fr-F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...</a:t>
            </a:r>
            <a:endParaRPr lang="fr-FR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315804" y="3140968"/>
            <a:ext cx="25619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Die </a:t>
            </a:r>
            <a:r>
              <a:rPr lang="fr-FR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Küche</a:t>
            </a:r>
            <a:r>
              <a:rPr lang="fr-F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...</a:t>
            </a:r>
            <a:endParaRPr lang="fr-FR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315804" y="3914123"/>
            <a:ext cx="25619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Das</a:t>
            </a:r>
            <a:r>
              <a:rPr lang="fr-F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Zimmer ...</a:t>
            </a:r>
            <a:endParaRPr lang="fr-FR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293716" y="4687278"/>
            <a:ext cx="25619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Marwin</a:t>
            </a:r>
            <a:r>
              <a:rPr lang="fr-F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findet</a:t>
            </a:r>
            <a:r>
              <a:rPr lang="fr-F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….</a:t>
            </a:r>
            <a:endParaRPr lang="fr-FR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294794" y="5373216"/>
            <a:ext cx="25619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Aber ….</a:t>
            </a:r>
            <a:endParaRPr lang="fr-FR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Picture 4" descr="C:\Users\Pierre\Pictures\Bibliothèque multimédia Microsoft\j043395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6576" y="1886"/>
            <a:ext cx="930151" cy="928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4508621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4151784" y="3717032"/>
            <a:ext cx="3960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 smtClean="0"/>
              <a:t>(</a:t>
            </a:r>
            <a:r>
              <a:rPr lang="fr-FR" sz="2400" dirty="0" err="1" smtClean="0"/>
              <a:t>Arbeitsblatt</a:t>
            </a:r>
            <a:r>
              <a:rPr lang="fr-FR" sz="2400" dirty="0" smtClean="0"/>
              <a:t>)</a:t>
            </a:r>
            <a:endParaRPr lang="fr-FR" sz="2400" dirty="0"/>
          </a:p>
        </p:txBody>
      </p:sp>
      <p:pic>
        <p:nvPicPr>
          <p:cNvPr id="3" name="Picture 4" descr="C:\Users\Pierre\Pictures\Bibliothèque multimédia Microsoft\j043395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8916" y="2492896"/>
            <a:ext cx="1146175" cy="1144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9426925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1544" y="332656"/>
            <a:ext cx="8155567" cy="5763354"/>
          </a:xfrm>
          <a:prstGeom prst="rect">
            <a:avLst/>
          </a:prstGeom>
        </p:spPr>
      </p:pic>
      <p:sp>
        <p:nvSpPr>
          <p:cNvPr id="37" name="ZoneTexte 36"/>
          <p:cNvSpPr txBox="1"/>
          <p:nvPr/>
        </p:nvSpPr>
        <p:spPr>
          <a:xfrm>
            <a:off x="2699579" y="4953388"/>
            <a:ext cx="22307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Die </a:t>
            </a:r>
            <a:r>
              <a:rPr lang="fr-FR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Küche</a:t>
            </a:r>
            <a:endParaRPr lang="fr-FR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8" name="ZoneTexte 37"/>
          <p:cNvSpPr txBox="1"/>
          <p:nvPr/>
        </p:nvSpPr>
        <p:spPr>
          <a:xfrm>
            <a:off x="2170323" y="1229455"/>
            <a:ext cx="28698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Das</a:t>
            </a:r>
            <a:r>
              <a:rPr 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Badezimmer</a:t>
            </a:r>
            <a:endParaRPr lang="fr-FR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9" name="ZoneTexte 38"/>
          <p:cNvSpPr txBox="1"/>
          <p:nvPr/>
        </p:nvSpPr>
        <p:spPr>
          <a:xfrm>
            <a:off x="3751034" y="702128"/>
            <a:ext cx="23586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Die Toilette</a:t>
            </a:r>
            <a:endParaRPr lang="fr-FR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0" name="ZoneTexte 39"/>
          <p:cNvSpPr txBox="1"/>
          <p:nvPr/>
        </p:nvSpPr>
        <p:spPr>
          <a:xfrm>
            <a:off x="6148479" y="3846454"/>
            <a:ext cx="33109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Das</a:t>
            </a:r>
            <a:r>
              <a:rPr 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Esszimmer</a:t>
            </a:r>
            <a:endParaRPr lang="fr-FR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1" name="ZoneTexte 40"/>
          <p:cNvSpPr txBox="1"/>
          <p:nvPr/>
        </p:nvSpPr>
        <p:spPr>
          <a:xfrm>
            <a:off x="6189631" y="5133162"/>
            <a:ext cx="30569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Das</a:t>
            </a:r>
            <a:r>
              <a:rPr 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Wohnzimmer</a:t>
            </a:r>
            <a:endParaRPr lang="fr-FR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2" name="ZoneTexte 41"/>
          <p:cNvSpPr txBox="1"/>
          <p:nvPr/>
        </p:nvSpPr>
        <p:spPr>
          <a:xfrm>
            <a:off x="2170323" y="3518988"/>
            <a:ext cx="29523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Das</a:t>
            </a:r>
            <a:r>
              <a:rPr 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Schlafzimmer</a:t>
            </a:r>
            <a:endParaRPr lang="fr-FR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3" name="ZoneTexte 42"/>
          <p:cNvSpPr txBox="1"/>
          <p:nvPr/>
        </p:nvSpPr>
        <p:spPr>
          <a:xfrm>
            <a:off x="2210548" y="2462607"/>
            <a:ext cx="30809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Das</a:t>
            </a:r>
            <a:r>
              <a:rPr 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Arbeitszimmer</a:t>
            </a:r>
            <a:endParaRPr lang="fr-FR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4" name="ZoneTexte 43"/>
          <p:cNvSpPr txBox="1"/>
          <p:nvPr/>
        </p:nvSpPr>
        <p:spPr>
          <a:xfrm>
            <a:off x="5634562" y="1979901"/>
            <a:ext cx="29388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Das</a:t>
            </a:r>
            <a:r>
              <a:rPr 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Kinderzimmer</a:t>
            </a:r>
            <a:endParaRPr lang="fr-FR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5" name="ZoneTexte 44"/>
          <p:cNvSpPr txBox="1"/>
          <p:nvPr/>
        </p:nvSpPr>
        <p:spPr>
          <a:xfrm rot="18724683">
            <a:off x="4626262" y="3823414"/>
            <a:ext cx="15121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Der </a:t>
            </a:r>
            <a:r>
              <a:rPr lang="fr-FR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Flur</a:t>
            </a:r>
            <a:endParaRPr lang="fr-FR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6" name="ZoneTexte 45"/>
          <p:cNvSpPr txBox="1"/>
          <p:nvPr/>
        </p:nvSpPr>
        <p:spPr>
          <a:xfrm rot="17661632">
            <a:off x="8506795" y="4286751"/>
            <a:ext cx="17987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Der </a:t>
            </a:r>
            <a:r>
              <a:rPr lang="fr-FR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Balkon</a:t>
            </a:r>
            <a:endParaRPr lang="fr-FR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8921705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063552" y="2708920"/>
            <a:ext cx="8032968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fr-FR" sz="5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Arial" charset="0"/>
              </a:rPr>
              <a:t>WIR REKAPITULIEREN!</a:t>
            </a:r>
            <a:endParaRPr lang="fr-FR" sz="54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467216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Résultat de recherche d'images pour &quot;wohnzimmer&quot;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36" b="5735"/>
          <a:stretch/>
        </p:blipFill>
        <p:spPr bwMode="auto">
          <a:xfrm>
            <a:off x="3863752" y="1124744"/>
            <a:ext cx="4659709" cy="41764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Résultat de recherche d'images pour &quot;esszimmer&quot;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9616" y="1196752"/>
            <a:ext cx="6717532" cy="44783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rbeitszimmer absetzen und das Homeoffice bei der Steuer geltend mache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7568" y="1556792"/>
            <a:ext cx="7774707" cy="38913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Résultat de recherche d'images pour &quot;elternzimmer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584" y="620688"/>
            <a:ext cx="7662764" cy="51136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iel">
  <a:themeElements>
    <a:clrScheme name="Vert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Oriel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riel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Verve</Template>
  <TotalTime>420</TotalTime>
  <Words>212</Words>
  <Application>Microsoft Office PowerPoint</Application>
  <PresentationFormat>Grand écran</PresentationFormat>
  <Paragraphs>94</Paragraphs>
  <Slides>26</Slides>
  <Notes>11</Notes>
  <HiddenSlides>0</HiddenSlides>
  <MMClips>4</MMClips>
  <ScaleCrop>false</ScaleCrop>
  <HeadingPairs>
    <vt:vector size="6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26</vt:i4>
      </vt:variant>
    </vt:vector>
  </HeadingPairs>
  <TitlesOfParts>
    <vt:vector size="36" baseType="lpstr">
      <vt:lpstr>Arial Unicode MS</vt:lpstr>
      <vt:lpstr>Arial</vt:lpstr>
      <vt:lpstr>Calibri</vt:lpstr>
      <vt:lpstr>Century Gothic</vt:lpstr>
      <vt:lpstr>Century Schoolbook</vt:lpstr>
      <vt:lpstr>Times New Roman</vt:lpstr>
      <vt:lpstr>Wingdings</vt:lpstr>
      <vt:lpstr>Wingdings 2</vt:lpstr>
      <vt:lpstr>Wingdings 3</vt:lpstr>
      <vt:lpstr>Oriel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Party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NAME</dc:title>
  <dc:creator>Ric</dc:creator>
  <cp:lastModifiedBy>PB</cp:lastModifiedBy>
  <cp:revision>75</cp:revision>
  <dcterms:created xsi:type="dcterms:W3CDTF">2006-08-15T19:22:08Z</dcterms:created>
  <dcterms:modified xsi:type="dcterms:W3CDTF">2021-03-04T08:35:38Z</dcterms:modified>
</cp:coreProperties>
</file>