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60" r:id="rId5"/>
    <p:sldId id="257" r:id="rId6"/>
    <p:sldId id="258" r:id="rId7"/>
    <p:sldId id="264" r:id="rId8"/>
    <p:sldId id="266" r:id="rId9"/>
    <p:sldId id="265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5"/>
            <a:ext cx="100584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913282"/>
            <a:ext cx="78232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396754"/>
            <a:ext cx="78232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35868" y="4442884"/>
            <a:ext cx="2057400" cy="486833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32848" y="4442884"/>
            <a:ext cx="2057397" cy="486833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304800" y="228600"/>
            <a:ext cx="566928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2176272"/>
            <a:ext cx="48768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6205967" y="228600"/>
            <a:ext cx="566928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3342401"/>
            <a:ext cx="48768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1936" y="6300217"/>
            <a:ext cx="1731264" cy="365125"/>
          </a:xfrm>
        </p:spPr>
        <p:txBody>
          <a:bodyPr/>
          <a:lstStyle/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00217"/>
            <a:ext cx="312115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2336" y="6300217"/>
            <a:ext cx="597408" cy="365125"/>
          </a:xfrm>
        </p:spPr>
        <p:txBody>
          <a:bodyPr/>
          <a:lstStyle>
            <a:lvl1pPr algn="l">
              <a:defRPr/>
            </a:lvl1pPr>
          </a:lstStyle>
          <a:p>
            <a:fld id="{44C71435-0B0C-47E0-B51E-1419742BF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8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4648201"/>
            <a:ext cx="115824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108712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1435-0B0C-47E0-B51E-1419742BF06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257799"/>
            <a:ext cx="10875264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304801" y="228600"/>
            <a:ext cx="11570447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5318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1435-0B0C-47E0-B51E-1419742BF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53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1435-0B0C-47E0-B51E-1419742BF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304800" y="228600"/>
            <a:ext cx="115824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6800" y="838201"/>
            <a:ext cx="1625600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283" y="838201"/>
            <a:ext cx="8409517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1435-0B0C-47E0-B51E-1419742BF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1435-0B0C-47E0-B51E-1419742BF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5"/>
            <a:ext cx="100584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913282"/>
            <a:ext cx="78232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396754"/>
            <a:ext cx="78232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35868" y="4442884"/>
            <a:ext cx="2057400" cy="486833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32848" y="4442884"/>
            <a:ext cx="2057397" cy="486833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100584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985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2133600" y="2126878"/>
            <a:ext cx="100584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807" y="2653553"/>
            <a:ext cx="7827264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4807" y="4134881"/>
            <a:ext cx="7827264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1016254" y="3414184"/>
            <a:ext cx="1828801" cy="486833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515479" y="3414184"/>
            <a:ext cx="1828800" cy="486833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1" y="1981201"/>
            <a:ext cx="48768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1" y="1981201"/>
            <a:ext cx="48768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1435-0B0C-47E0-B51E-1419742BF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4" y="1852426"/>
            <a:ext cx="48768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84" y="2743200"/>
            <a:ext cx="48768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01" y="1852426"/>
            <a:ext cx="48768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01" y="2743200"/>
            <a:ext cx="48768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1435-0B0C-47E0-B51E-1419742BF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3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1435-0B0C-47E0-B51E-1419742BF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2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304800" y="228600"/>
            <a:ext cx="115824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1435-0B0C-47E0-B51E-1419742BF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9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304800" y="228600"/>
            <a:ext cx="566928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6197600" y="228600"/>
            <a:ext cx="566928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2177303"/>
            <a:ext cx="48768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3840" y="609600"/>
            <a:ext cx="48768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" y="3352800"/>
            <a:ext cx="48768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297707"/>
            <a:ext cx="1727200" cy="365125"/>
          </a:xfrm>
        </p:spPr>
        <p:txBody>
          <a:bodyPr/>
          <a:lstStyle/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297707"/>
            <a:ext cx="31197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6401" y="6297707"/>
            <a:ext cx="591671" cy="365125"/>
          </a:xfrm>
        </p:spPr>
        <p:txBody>
          <a:bodyPr/>
          <a:lstStyle>
            <a:lvl1pPr algn="l">
              <a:defRPr/>
            </a:lvl1pPr>
          </a:lstStyle>
          <a:p>
            <a:fld id="{44C71435-0B0C-47E0-B51E-1419742BF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9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4" y="1949824"/>
            <a:ext cx="10111317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439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E304B8-8C60-47C4-AC3C-EA56D37F1F7D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3200" y="6248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24840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4C71435-0B0C-47E0-B51E-1419742BF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71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DAS PAKET IST DA!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Amazon Drive enterre le stockage illimit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21" y="3751107"/>
            <a:ext cx="2898775" cy="19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8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95538"/>
            <a:ext cx="1314450" cy="131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510893" y="3812722"/>
            <a:ext cx="217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4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66988" y="1027176"/>
            <a:ext cx="125717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          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6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		 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		       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Familienname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49" name="Picture 1" descr="j04406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4965" r="4915" b="5721"/>
          <a:stretch>
            <a:fillRect/>
          </a:stretch>
        </p:blipFill>
        <p:spPr bwMode="auto">
          <a:xfrm>
            <a:off x="1297506" y="2099863"/>
            <a:ext cx="802665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04405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 bwMode="auto">
          <a:xfrm>
            <a:off x="9468122" y="2067078"/>
            <a:ext cx="708083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04406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713" r="5067" b="5374"/>
          <a:stretch>
            <a:fillRect/>
          </a:stretch>
        </p:blipFill>
        <p:spPr bwMode="auto">
          <a:xfrm>
            <a:off x="4066995" y="2099863"/>
            <a:ext cx="820558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04404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523"/>
          <a:stretch>
            <a:fillRect/>
          </a:stretch>
        </p:blipFill>
        <p:spPr bwMode="auto">
          <a:xfrm>
            <a:off x="7157510" y="2099863"/>
            <a:ext cx="690190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518283" y="297224"/>
            <a:ext cx="3384376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26161" y="323646"/>
            <a:ext cx="296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Paket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DAS PAKET IST 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30191" y="4628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127170" y="3804558"/>
            <a:ext cx="294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7" y="2514373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08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7" y="1581150"/>
            <a:ext cx="11325225" cy="3695700"/>
          </a:xfrm>
          <a:prstGeom prst="rect">
            <a:avLst/>
          </a:prstGeom>
        </p:spPr>
      </p:pic>
      <p:pic>
        <p:nvPicPr>
          <p:cNvPr id="3" name="DAS PAKET IST 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0191" y="4628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" y="1485900"/>
            <a:ext cx="11249025" cy="3886200"/>
          </a:xfrm>
          <a:prstGeom prst="rect">
            <a:avLst/>
          </a:prstGeom>
        </p:spPr>
      </p:pic>
      <p:pic>
        <p:nvPicPr>
          <p:cNvPr id="3" name="DAS PAKET IST 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0191" y="4628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0486" y="374512"/>
            <a:ext cx="62484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Bilan grammatical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59496" y="2274186"/>
            <a:ext cx="79565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 préposition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für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est toujours suivie d’un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542320" y="2292855"/>
            <a:ext cx="3779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ACCUSATIF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87487" y="3284984"/>
            <a:ext cx="538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ebdings"/>
              </a:rPr>
              <a:t>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Das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Hemd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für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87486" y="3841687"/>
            <a:ext cx="538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ebdings"/>
              </a:rPr>
              <a:t>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Der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Rucksack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für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87485" y="4398390"/>
            <a:ext cx="6946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ebdings"/>
              </a:rPr>
              <a:t>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Die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Krawatte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für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meinen</a:t>
            </a:r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Vater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87485" y="4927021"/>
            <a:ext cx="4643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ebdings"/>
              </a:rPr>
              <a:t>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Die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Krawatte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für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fr-F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127170" y="3804558"/>
            <a:ext cx="294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7" y="2514373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8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" y="1224643"/>
            <a:ext cx="10630716" cy="42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22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ème22" id="{DF1B208B-6299-4E02-A271-CC40312BB41D}" vid="{8F7B64D7-1488-441C-92AD-6914F143EF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Thème22</Template>
  <TotalTime>18</TotalTime>
  <Words>72</Words>
  <Application>Microsoft Office PowerPoint</Application>
  <PresentationFormat>Grand écran</PresentationFormat>
  <Paragraphs>29</Paragraphs>
  <Slides>10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 Unicode MS</vt:lpstr>
      <vt:lpstr>Corbel</vt:lpstr>
      <vt:lpstr>Times New Roman</vt:lpstr>
      <vt:lpstr>Webdings</vt:lpstr>
      <vt:lpstr>Wingdings</vt:lpstr>
      <vt:lpstr>Wingdings 2</vt:lpstr>
      <vt:lpstr>Wingdings 3</vt:lpstr>
      <vt:lpstr>Thème22</vt:lpstr>
      <vt:lpstr>DAS PAKET IST DA!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grammatical :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PAKET IST DA!</dc:title>
  <dc:creator>PB</dc:creator>
  <cp:lastModifiedBy>PB</cp:lastModifiedBy>
  <cp:revision>4</cp:revision>
  <dcterms:created xsi:type="dcterms:W3CDTF">2020-12-27T10:24:00Z</dcterms:created>
  <dcterms:modified xsi:type="dcterms:W3CDTF">2020-12-27T10:43:46Z</dcterms:modified>
</cp:coreProperties>
</file>