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11" r:id="rId1"/>
  </p:sldMasterIdLst>
  <p:notesMasterIdLst>
    <p:notesMasterId r:id="rId14"/>
  </p:notesMasterIdLst>
  <p:sldIdLst>
    <p:sldId id="256" r:id="rId2"/>
    <p:sldId id="264" r:id="rId3"/>
    <p:sldId id="263" r:id="rId4"/>
    <p:sldId id="262" r:id="rId5"/>
    <p:sldId id="265" r:id="rId6"/>
    <p:sldId id="257" r:id="rId7"/>
    <p:sldId id="260" r:id="rId8"/>
    <p:sldId id="261" r:id="rId9"/>
    <p:sldId id="266" r:id="rId10"/>
    <p:sldId id="267" r:id="rId11"/>
    <p:sldId id="268" r:id="rId12"/>
    <p:sldId id="269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831" autoAdjust="0"/>
    <p:restoredTop sz="94660"/>
  </p:normalViewPr>
  <p:slideViewPr>
    <p:cSldViewPr snapToGrid="0">
      <p:cViewPr varScale="1">
        <p:scale>
          <a:sx n="94" d="100"/>
          <a:sy n="94" d="100"/>
        </p:scale>
        <p:origin x="235" y="11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1ECB92-6D1F-4134-952E-47675E6ABF71}" type="datetimeFigureOut">
              <a:rPr lang="fr-FR" smtClean="0"/>
              <a:t>25/12/2020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332A89-CF0E-462B-809C-BC675B29E8D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582794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9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FR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BA4470E-5F71-4804-B09F-424A35B787CB}" type="slidenum">
              <a:rPr lang="fr-FR" smtClean="0"/>
              <a:pPr>
                <a:defRPr/>
              </a:pPr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802669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AD6EE87-EBD5-4F12-A48A-63ACA297AC8F}" type="datetimeFigureOut">
              <a:rPr lang="en-US" smtClean="0"/>
              <a:t>12/25/2020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smtClean="0"/>
              <a:t>‹N°›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71993878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12/25/2020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62004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12/25/2020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94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12/25/2020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7668150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12/25/2020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‹N°›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170471636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12/25/2020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1520449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12/25/2020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2701992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smtClean="0"/>
              <a:t>12/25/2020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5071542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12/25/2020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62531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12/25/2020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‹N°›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601634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12/25/2020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‹N°›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0397580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12/25/2020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‹N°›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2381463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</p:sldLayoutIdLst>
  <p:transition>
    <p:dissolve/>
  </p:transition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368">
          <p15:clr>
            <a:srgbClr val="F26B43"/>
          </p15:clr>
        </p15:guide>
        <p15:guide id="2" orient="horz" pos="1440">
          <p15:clr>
            <a:srgbClr val="F26B43"/>
          </p15:clr>
        </p15:guide>
        <p15:guide id="3" orient="horz" pos="3696">
          <p15:clr>
            <a:srgbClr val="F26B43"/>
          </p15:clr>
        </p15:guide>
        <p15:guide id="4" orient="horz" pos="432">
          <p15:clr>
            <a:srgbClr val="F26B43"/>
          </p15:clr>
        </p15:guide>
        <p15:guide id="5" orient="horz" pos="1512">
          <p15:clr>
            <a:srgbClr val="F26B43"/>
          </p15:clr>
        </p15:guide>
        <p15:guide id="6" pos="6912">
          <p15:clr>
            <a:srgbClr val="F26B43"/>
          </p15:clr>
        </p15:guide>
        <p15:guide id="7" pos="936">
          <p15:clr>
            <a:srgbClr val="F26B43"/>
          </p15:clr>
        </p15:guide>
        <p15:guide id="8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ile:Online-shop button.jpg - Wikimedia Common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94534" y="849745"/>
            <a:ext cx="4959388" cy="4959388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746154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>
            <a:spLocks noChangeArrowheads="1"/>
          </p:cNvSpPr>
          <p:nvPr/>
        </p:nvSpPr>
        <p:spPr bwMode="auto">
          <a:xfrm>
            <a:off x="752808" y="658729"/>
            <a:ext cx="7646419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fr-FR" sz="32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Comment </a:t>
            </a:r>
            <a:r>
              <a:rPr lang="fr-FR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exprimer </a:t>
            </a:r>
            <a:r>
              <a:rPr lang="fr-FR" sz="32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 goût :</a:t>
            </a:r>
            <a:endParaRPr lang="fr-FR" sz="32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ZoneTexte 11"/>
          <p:cNvSpPr txBox="1">
            <a:spLocks noChangeArrowheads="1"/>
          </p:cNvSpPr>
          <p:nvPr/>
        </p:nvSpPr>
        <p:spPr bwMode="auto">
          <a:xfrm>
            <a:off x="752808" y="1381852"/>
            <a:ext cx="1143592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fr-F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Pour exprimer </a:t>
            </a:r>
            <a:r>
              <a:rPr lang="fr-F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 goût, </a:t>
            </a:r>
            <a:r>
              <a:rPr lang="fr-F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 utilise le verbe </a:t>
            </a:r>
            <a:r>
              <a:rPr lang="fr-FR" sz="32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mögen</a:t>
            </a:r>
            <a:r>
              <a:rPr lang="fr-F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</p:txBody>
      </p:sp>
      <p:sp>
        <p:nvSpPr>
          <p:cNvPr id="13" name="ZoneTexte 12"/>
          <p:cNvSpPr txBox="1">
            <a:spLocks noChangeArrowheads="1"/>
          </p:cNvSpPr>
          <p:nvPr/>
        </p:nvSpPr>
        <p:spPr bwMode="auto">
          <a:xfrm>
            <a:off x="1480476" y="2000251"/>
            <a:ext cx="216094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fr-FR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ich</a:t>
            </a:r>
            <a:r>
              <a:rPr lang="fr-F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3200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mag</a:t>
            </a:r>
            <a:r>
              <a:rPr lang="fr-FR" sz="32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Ø</a:t>
            </a:r>
            <a:endParaRPr lang="fr-FR" sz="32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ZoneTexte 13"/>
          <p:cNvSpPr txBox="1">
            <a:spLocks noChangeArrowheads="1"/>
          </p:cNvSpPr>
          <p:nvPr/>
        </p:nvSpPr>
        <p:spPr bwMode="auto">
          <a:xfrm>
            <a:off x="1480474" y="2588835"/>
            <a:ext cx="216094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fr-F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du </a:t>
            </a:r>
            <a:r>
              <a:rPr lang="fr-FR" sz="3200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mag</a:t>
            </a:r>
            <a:r>
              <a:rPr lang="fr-FR" sz="32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</a:t>
            </a:r>
            <a:endParaRPr lang="fr-FR" sz="32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ZoneTexte 14"/>
          <p:cNvSpPr txBox="1">
            <a:spLocks noChangeArrowheads="1"/>
          </p:cNvSpPr>
          <p:nvPr/>
        </p:nvSpPr>
        <p:spPr bwMode="auto">
          <a:xfrm>
            <a:off x="1480474" y="3147323"/>
            <a:ext cx="3075191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fr-F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er/</a:t>
            </a:r>
            <a:r>
              <a:rPr lang="fr-FR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sie</a:t>
            </a:r>
            <a:r>
              <a:rPr lang="fr-F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fr-FR" sz="3200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mag</a:t>
            </a:r>
            <a:r>
              <a:rPr lang="fr-FR" sz="32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Ø</a:t>
            </a:r>
            <a:endParaRPr lang="fr-FR" sz="32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ZoneTexte 15"/>
          <p:cNvSpPr txBox="1">
            <a:spLocks noChangeArrowheads="1"/>
          </p:cNvSpPr>
          <p:nvPr/>
        </p:nvSpPr>
        <p:spPr bwMode="auto">
          <a:xfrm>
            <a:off x="1480474" y="3759879"/>
            <a:ext cx="249339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fr-FR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wir</a:t>
            </a:r>
            <a:r>
              <a:rPr lang="fr-F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mög</a:t>
            </a:r>
            <a:r>
              <a:rPr lang="fr-FR" sz="32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</a:t>
            </a:r>
            <a:endParaRPr lang="fr-FR" sz="32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" name="ZoneTexte 16"/>
          <p:cNvSpPr txBox="1">
            <a:spLocks noChangeArrowheads="1"/>
          </p:cNvSpPr>
          <p:nvPr/>
        </p:nvSpPr>
        <p:spPr bwMode="auto">
          <a:xfrm>
            <a:off x="1480474" y="4261713"/>
            <a:ext cx="207783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fr-FR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ihr</a:t>
            </a:r>
            <a:r>
              <a:rPr lang="fr-F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mög</a:t>
            </a:r>
            <a:r>
              <a:rPr lang="fr-FR" sz="32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</a:t>
            </a:r>
            <a:endParaRPr lang="fr-FR" sz="32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" name="ZoneTexte 17"/>
          <p:cNvSpPr txBox="1">
            <a:spLocks noChangeArrowheads="1"/>
          </p:cNvSpPr>
          <p:nvPr/>
        </p:nvSpPr>
        <p:spPr bwMode="auto">
          <a:xfrm>
            <a:off x="1480474" y="4763547"/>
            <a:ext cx="265962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fr-FR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sie</a:t>
            </a:r>
            <a:r>
              <a:rPr lang="fr-F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mög</a:t>
            </a:r>
            <a:r>
              <a:rPr lang="fr-FR" sz="32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</a:t>
            </a:r>
            <a:endParaRPr lang="fr-FR" sz="32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" name="ZoneTexte 19"/>
          <p:cNvSpPr txBox="1">
            <a:spLocks noChangeArrowheads="1"/>
          </p:cNvSpPr>
          <p:nvPr/>
        </p:nvSpPr>
        <p:spPr bwMode="auto">
          <a:xfrm>
            <a:off x="831189" y="5674334"/>
            <a:ext cx="11481951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fr-F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ebdings" pitchFamily="18" charset="2"/>
              </a:rPr>
              <a:t></a:t>
            </a:r>
            <a:r>
              <a:rPr lang="fr-FR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Ich</a:t>
            </a:r>
            <a:r>
              <a:rPr lang="fr-F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mag</a:t>
            </a:r>
            <a:r>
              <a:rPr lang="fr-F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blau</a:t>
            </a:r>
            <a:r>
              <a:rPr lang="fr-F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/ </a:t>
            </a:r>
            <a:r>
              <a:rPr lang="fr-FR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Ich</a:t>
            </a:r>
            <a:r>
              <a:rPr lang="fr-F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mag</a:t>
            </a:r>
            <a:r>
              <a:rPr lang="fr-F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Deutsch / </a:t>
            </a:r>
            <a:r>
              <a:rPr lang="fr-FR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ich</a:t>
            </a:r>
            <a:r>
              <a:rPr lang="fr-F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mag</a:t>
            </a:r>
            <a:r>
              <a:rPr lang="fr-F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Schokolade</a:t>
            </a:r>
            <a:r>
              <a:rPr lang="fr-F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…</a:t>
            </a:r>
            <a:endParaRPr lang="fr-FR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" name="ZoneTexte 21"/>
          <p:cNvSpPr txBox="1">
            <a:spLocks noChangeArrowheads="1"/>
          </p:cNvSpPr>
          <p:nvPr/>
        </p:nvSpPr>
        <p:spPr bwMode="auto">
          <a:xfrm>
            <a:off x="752808" y="-46967"/>
            <a:ext cx="557212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fr-FR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Bilan grammatical :</a:t>
            </a:r>
          </a:p>
        </p:txBody>
      </p:sp>
    </p:spTree>
    <p:extLst>
      <p:ext uri="{BB962C8B-B14F-4D97-AF65-F5344CB8AC3E}">
        <p14:creationId xmlns:p14="http://schemas.microsoft.com/office/powerpoint/2010/main" val="15577675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20" grpId="0"/>
      <p:bldP spid="2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4718957" y="3976006"/>
            <a:ext cx="35269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fr-FR" sz="24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Buch</a:t>
            </a:r>
            <a:r>
              <a:rPr lang="fr-FR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24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Seite</a:t>
            </a:r>
            <a:r>
              <a:rPr lang="fr-FR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63)</a:t>
            </a:r>
            <a:endParaRPr lang="fr-FR" sz="24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" name="Picture 10" descr="C:\Users\Pierre\Pictures\Bibliothèque multimédia Microsoft\j043395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0378" y="2251300"/>
            <a:ext cx="1332819" cy="13328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17773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97214" y="1752449"/>
            <a:ext cx="6948488" cy="32314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40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Pierre\Pictures\Bibliothèque multimédia Microsoft\j0433938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54442" y="266699"/>
            <a:ext cx="12192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ZoneTexte 7"/>
          <p:cNvSpPr txBox="1"/>
          <p:nvPr/>
        </p:nvSpPr>
        <p:spPr>
          <a:xfrm>
            <a:off x="879023" y="104833"/>
            <a:ext cx="107033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 </a:t>
            </a:r>
            <a:r>
              <a:rPr lang="fr-FR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Was</a:t>
            </a:r>
            <a:r>
              <a:rPr lang="fr-F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für</a:t>
            </a:r>
            <a:r>
              <a:rPr lang="fr-F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ein</a:t>
            </a:r>
            <a:r>
              <a:rPr lang="fr-F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Dokument</a:t>
            </a:r>
            <a:r>
              <a:rPr lang="fr-F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ist</a:t>
            </a:r>
            <a:r>
              <a:rPr lang="fr-F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das</a:t>
            </a:r>
            <a:r>
              <a:rPr lang="fr-F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 Welche </a:t>
            </a:r>
            <a:r>
              <a:rPr lang="fr-FR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Elemente</a:t>
            </a:r>
            <a:r>
              <a:rPr lang="fr-F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erkennst</a:t>
            </a:r>
            <a:r>
              <a:rPr lang="fr-F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du?</a:t>
            </a:r>
            <a:endParaRPr lang="fr-FR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18" t="476" r="7726" b="26786"/>
          <a:stretch/>
        </p:blipFill>
        <p:spPr>
          <a:xfrm>
            <a:off x="2293257" y="1005608"/>
            <a:ext cx="8172450" cy="49883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48107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oneTexte 7"/>
          <p:cNvSpPr txBox="1"/>
          <p:nvPr/>
        </p:nvSpPr>
        <p:spPr>
          <a:xfrm>
            <a:off x="470437" y="394152"/>
            <a:ext cx="120811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 </a:t>
            </a:r>
            <a:r>
              <a:rPr lang="fr-FR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Was</a:t>
            </a:r>
            <a:r>
              <a:rPr lang="fr-F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heißt</a:t>
            </a:r>
            <a:r>
              <a:rPr lang="fr-F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28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Warenkorb</a:t>
            </a:r>
            <a:r>
              <a:rPr lang="fr-F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fr-FR" sz="28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Größe</a:t>
            </a:r>
            <a:r>
              <a:rPr lang="fr-F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fr-FR" sz="28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Farbe</a:t>
            </a:r>
            <a:r>
              <a:rPr lang="fr-F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und</a:t>
            </a:r>
            <a:r>
              <a:rPr lang="fr-F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28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bestellen</a:t>
            </a:r>
            <a:r>
              <a:rPr lang="fr-F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auf</a:t>
            </a:r>
            <a:r>
              <a:rPr lang="fr-F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Französisch</a:t>
            </a:r>
            <a:r>
              <a:rPr lang="fr-F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endParaRPr lang="fr-FR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18" t="476" r="7726" b="26786"/>
          <a:stretch/>
        </p:blipFill>
        <p:spPr>
          <a:xfrm>
            <a:off x="2293257" y="1005608"/>
            <a:ext cx="8172450" cy="49883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47965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/>
          <p:cNvSpPr txBox="1"/>
          <p:nvPr/>
        </p:nvSpPr>
        <p:spPr>
          <a:xfrm>
            <a:off x="1671864" y="345608"/>
            <a:ext cx="94152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 </a:t>
            </a:r>
            <a:r>
              <a:rPr lang="fr-FR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Was</a:t>
            </a:r>
            <a:r>
              <a:rPr lang="fr-F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kosten</a:t>
            </a:r>
            <a:r>
              <a:rPr lang="fr-F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die Shorts? </a:t>
            </a:r>
            <a:r>
              <a:rPr lang="fr-FR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Und</a:t>
            </a:r>
            <a:r>
              <a:rPr lang="fr-F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die </a:t>
            </a:r>
            <a:r>
              <a:rPr lang="fr-FR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Handtasche</a:t>
            </a:r>
            <a:r>
              <a:rPr lang="fr-F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 Mach </a:t>
            </a:r>
            <a:r>
              <a:rPr lang="fr-FR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weiter</a:t>
            </a:r>
            <a:r>
              <a:rPr lang="fr-F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!</a:t>
            </a:r>
            <a:endParaRPr lang="fr-FR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8" name="Picture 5" descr="C:\Users\Pierre\Pictures\Bibliothèque multimédia Microsoft\j0431644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77562" y="0"/>
            <a:ext cx="1214438" cy="1214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ZoneTexte 4"/>
          <p:cNvSpPr txBox="1"/>
          <p:nvPr/>
        </p:nvSpPr>
        <p:spPr>
          <a:xfrm>
            <a:off x="1962809" y="6157321"/>
            <a:ext cx="94152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D</a:t>
            </a:r>
            <a:r>
              <a:rPr lang="fr-F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ie Shorts </a:t>
            </a:r>
            <a:r>
              <a:rPr lang="fr-FR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kosten</a:t>
            </a:r>
            <a:r>
              <a:rPr lang="fr-F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… / Die </a:t>
            </a:r>
            <a:r>
              <a:rPr lang="fr-FR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Handtasche</a:t>
            </a:r>
            <a:r>
              <a:rPr lang="fr-F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kostet</a:t>
            </a:r>
            <a:r>
              <a:rPr lang="fr-F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…</a:t>
            </a:r>
            <a:endParaRPr lang="fr-FR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18" t="476" r="7726" b="26786"/>
          <a:stretch/>
        </p:blipFill>
        <p:spPr>
          <a:xfrm>
            <a:off x="2293257" y="1005608"/>
            <a:ext cx="8172450" cy="49883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37082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187" t="56431" r="7428" b="833"/>
          <a:stretch/>
        </p:blipFill>
        <p:spPr>
          <a:xfrm>
            <a:off x="997239" y="1732808"/>
            <a:ext cx="4200401" cy="3990932"/>
          </a:xfrm>
          <a:prstGeom prst="rect">
            <a:avLst/>
          </a:prstGeom>
        </p:spPr>
      </p:pic>
      <p:pic>
        <p:nvPicPr>
          <p:cNvPr id="5" name="Picture 3" descr="C:\Users\Pierre\Pictures\Bibliothèque multimédia Microsoft\j0433938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54442" y="266699"/>
            <a:ext cx="12192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ZoneTexte 5"/>
          <p:cNvSpPr txBox="1"/>
          <p:nvPr/>
        </p:nvSpPr>
        <p:spPr>
          <a:xfrm>
            <a:off x="816429" y="345608"/>
            <a:ext cx="102706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 </a:t>
            </a:r>
            <a:r>
              <a:rPr lang="fr-F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Hier </a:t>
            </a:r>
            <a:r>
              <a:rPr lang="fr-FR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ist</a:t>
            </a:r>
            <a:r>
              <a:rPr lang="fr-F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 Lises </a:t>
            </a:r>
            <a:r>
              <a:rPr lang="fr-FR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Z</a:t>
            </a:r>
            <a:r>
              <a:rPr lang="fr-FR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ettel</a:t>
            </a:r>
            <a:r>
              <a:rPr lang="fr-F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. </a:t>
            </a:r>
            <a:r>
              <a:rPr lang="fr-FR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Was</a:t>
            </a:r>
            <a:r>
              <a:rPr lang="fr-F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 </a:t>
            </a:r>
            <a:r>
              <a:rPr lang="fr-FR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mag</a:t>
            </a:r>
            <a:r>
              <a:rPr lang="fr-F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 </a:t>
            </a:r>
            <a:r>
              <a:rPr lang="fr-FR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sie</a:t>
            </a:r>
            <a:r>
              <a:rPr lang="fr-F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? </a:t>
            </a:r>
            <a:r>
              <a:rPr lang="fr-FR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Was</a:t>
            </a:r>
            <a:r>
              <a:rPr lang="fr-F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 </a:t>
            </a:r>
            <a:r>
              <a:rPr lang="fr-FR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mag</a:t>
            </a:r>
            <a:r>
              <a:rPr lang="fr-F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 </a:t>
            </a:r>
            <a:r>
              <a:rPr lang="fr-FR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sie</a:t>
            </a:r>
            <a:r>
              <a:rPr lang="fr-F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 </a:t>
            </a:r>
            <a:r>
              <a:rPr lang="fr-FR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nicht</a:t>
            </a:r>
            <a:r>
              <a:rPr lang="fr-F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?</a:t>
            </a:r>
            <a:endParaRPr lang="fr-FR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8" name="Connecteur droit 7"/>
          <p:cNvCxnSpPr/>
          <p:nvPr/>
        </p:nvCxnSpPr>
        <p:spPr>
          <a:xfrm>
            <a:off x="8605157" y="1681843"/>
            <a:ext cx="57150" cy="436789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Image 8"/>
          <p:cNvPicPr>
            <a:picLocks noChangeAspect="1"/>
          </p:cNvPicPr>
          <p:nvPr/>
        </p:nvPicPr>
        <p:blipFill rotWithShape="1">
          <a:blip r:embed="rId4"/>
          <a:srcRect l="1867" r="66721"/>
          <a:stretch/>
        </p:blipFill>
        <p:spPr>
          <a:xfrm>
            <a:off x="6214329" y="1084013"/>
            <a:ext cx="1053193" cy="10287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pic>
        <p:nvPicPr>
          <p:cNvPr id="12" name="Image 11"/>
          <p:cNvPicPr>
            <a:picLocks noChangeAspect="1"/>
          </p:cNvPicPr>
          <p:nvPr/>
        </p:nvPicPr>
        <p:blipFill rotWithShape="1">
          <a:blip r:embed="rId4"/>
          <a:srcRect l="68953"/>
          <a:stretch/>
        </p:blipFill>
        <p:spPr>
          <a:xfrm>
            <a:off x="9578748" y="1084013"/>
            <a:ext cx="1040946" cy="10287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993750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 8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33"/>
          <a:stretch/>
        </p:blipFill>
        <p:spPr>
          <a:xfrm>
            <a:off x="1577915" y="-1"/>
            <a:ext cx="9046240" cy="6858001"/>
          </a:xfrm>
          <a:prstGeom prst="rect">
            <a:avLst/>
          </a:prstGeom>
        </p:spPr>
      </p:pic>
      <p:sp>
        <p:nvSpPr>
          <p:cNvPr id="6" name="ZoneTexte 5"/>
          <p:cNvSpPr txBox="1"/>
          <p:nvPr/>
        </p:nvSpPr>
        <p:spPr>
          <a:xfrm>
            <a:off x="1469573" y="5652393"/>
            <a:ext cx="52904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 Lise </a:t>
            </a:r>
            <a:r>
              <a:rPr lang="fr-FR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mag</a:t>
            </a:r>
            <a:r>
              <a:rPr lang="fr-F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 die Shorts. </a:t>
            </a:r>
            <a:r>
              <a:rPr lang="fr-FR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Sie</a:t>
            </a:r>
            <a:r>
              <a:rPr lang="fr-F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 </a:t>
            </a:r>
            <a:r>
              <a:rPr lang="fr-FR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will</a:t>
            </a:r>
            <a:r>
              <a:rPr lang="fr-F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 </a:t>
            </a:r>
            <a:r>
              <a:rPr lang="fr-FR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sie</a:t>
            </a:r>
            <a:r>
              <a:rPr lang="fr-F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.</a:t>
            </a:r>
            <a:endParaRPr lang="fr-FR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1469574" y="6115036"/>
            <a:ext cx="53987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 Lise </a:t>
            </a:r>
            <a:r>
              <a:rPr lang="fr-FR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mag</a:t>
            </a:r>
            <a:r>
              <a:rPr lang="fr-F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 … (</a:t>
            </a:r>
            <a:r>
              <a:rPr lang="fr-FR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nicht</a:t>
            </a:r>
            <a:r>
              <a:rPr lang="fr-F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). </a:t>
            </a:r>
            <a:r>
              <a:rPr lang="fr-FR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Sie</a:t>
            </a:r>
            <a:r>
              <a:rPr lang="fr-F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 </a:t>
            </a:r>
            <a:r>
              <a:rPr lang="fr-FR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will</a:t>
            </a:r>
            <a:r>
              <a:rPr lang="fr-F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 …</a:t>
            </a:r>
            <a:endParaRPr lang="fr-FR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88982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4544291" y="3897745"/>
            <a:ext cx="40085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fr-FR" sz="24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Übungsheft</a:t>
            </a:r>
            <a:r>
              <a:rPr lang="fr-FR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24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Seite</a:t>
            </a:r>
            <a:r>
              <a:rPr lang="fr-FR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42)</a:t>
            </a:r>
            <a:endParaRPr lang="fr-FR" sz="24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4" descr="C:\Users\Pierre\Pictures\Bibliothèque multimédia Microsoft\j043395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71579" y="2078038"/>
            <a:ext cx="1554006" cy="15518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479173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9249" y="2087880"/>
            <a:ext cx="9189720" cy="4770120"/>
          </a:xfrm>
          <a:prstGeom prst="rect">
            <a:avLst/>
          </a:prstGeom>
        </p:spPr>
      </p:pic>
      <p:pic>
        <p:nvPicPr>
          <p:cNvPr id="4" name="Image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187" t="56431" r="7428" b="833"/>
          <a:stretch/>
        </p:blipFill>
        <p:spPr>
          <a:xfrm rot="1049824">
            <a:off x="8715687" y="293094"/>
            <a:ext cx="3104689" cy="29498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22218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816429" y="345608"/>
            <a:ext cx="102706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 </a:t>
            </a:r>
            <a:r>
              <a:rPr lang="fr-FR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Und</a:t>
            </a:r>
            <a:r>
              <a:rPr lang="fr-F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 du? </a:t>
            </a:r>
            <a:r>
              <a:rPr lang="fr-FR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Was</a:t>
            </a:r>
            <a:r>
              <a:rPr lang="fr-F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 </a:t>
            </a:r>
            <a:r>
              <a:rPr lang="fr-FR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magst</a:t>
            </a:r>
            <a:r>
              <a:rPr lang="fr-F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 du? </a:t>
            </a:r>
            <a:r>
              <a:rPr lang="fr-FR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Was</a:t>
            </a:r>
            <a:r>
              <a:rPr lang="fr-F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 </a:t>
            </a:r>
            <a:r>
              <a:rPr lang="fr-FR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magst</a:t>
            </a:r>
            <a:r>
              <a:rPr lang="fr-F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 du </a:t>
            </a:r>
            <a:r>
              <a:rPr lang="fr-FR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nicht</a:t>
            </a:r>
            <a:r>
              <a:rPr lang="fr-F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?</a:t>
            </a:r>
            <a:endParaRPr lang="fr-FR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4" descr="C:\Users\Pierre\Pictures\Bibliothèque multimédia Microsoft\j043395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34129" y="120420"/>
            <a:ext cx="1257871" cy="12561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Connecteur droit 4"/>
          <p:cNvCxnSpPr/>
          <p:nvPr/>
        </p:nvCxnSpPr>
        <p:spPr>
          <a:xfrm>
            <a:off x="6376307" y="1899063"/>
            <a:ext cx="57150" cy="436789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ZoneTexte 7"/>
          <p:cNvSpPr txBox="1"/>
          <p:nvPr/>
        </p:nvSpPr>
        <p:spPr>
          <a:xfrm>
            <a:off x="3539166" y="2381374"/>
            <a:ext cx="22397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Ich</a:t>
            </a:r>
            <a:r>
              <a:rPr lang="fr-F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 </a:t>
            </a:r>
            <a:r>
              <a:rPr lang="fr-FR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mag</a:t>
            </a:r>
            <a:endParaRPr lang="fr-FR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6897461" y="2381374"/>
            <a:ext cx="22397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Ich</a:t>
            </a:r>
            <a:r>
              <a:rPr lang="fr-F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 </a:t>
            </a:r>
            <a:r>
              <a:rPr lang="fr-FR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mag</a:t>
            </a:r>
            <a:r>
              <a:rPr lang="fr-F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 </a:t>
            </a:r>
            <a:r>
              <a:rPr lang="fr-FR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nicht</a:t>
            </a:r>
            <a:endParaRPr lang="fr-FR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" name="Image 9"/>
          <p:cNvPicPr>
            <a:picLocks noChangeAspect="1"/>
          </p:cNvPicPr>
          <p:nvPr/>
        </p:nvPicPr>
        <p:blipFill rotWithShape="1">
          <a:blip r:embed="rId3"/>
          <a:srcRect l="1867" r="66721"/>
          <a:stretch/>
        </p:blipFill>
        <p:spPr>
          <a:xfrm>
            <a:off x="4132436" y="1247299"/>
            <a:ext cx="1053193" cy="10287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pic>
        <p:nvPicPr>
          <p:cNvPr id="11" name="Image 10"/>
          <p:cNvPicPr>
            <a:picLocks noChangeAspect="1"/>
          </p:cNvPicPr>
          <p:nvPr/>
        </p:nvPicPr>
        <p:blipFill rotWithShape="1">
          <a:blip r:embed="rId3"/>
          <a:srcRect l="68953"/>
          <a:stretch/>
        </p:blipFill>
        <p:spPr>
          <a:xfrm>
            <a:off x="7496855" y="1247299"/>
            <a:ext cx="1040946" cy="10287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30306963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Cadrage</Template>
  <TotalTime>71</TotalTime>
  <Words>156</Words>
  <Application>Microsoft Office PowerPoint</Application>
  <PresentationFormat>Grand écran</PresentationFormat>
  <Paragraphs>23</Paragraphs>
  <Slides>12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8" baseType="lpstr">
      <vt:lpstr>Arial</vt:lpstr>
      <vt:lpstr>Calibri</vt:lpstr>
      <vt:lpstr>Franklin Gothic Book</vt:lpstr>
      <vt:lpstr>Webdings</vt:lpstr>
      <vt:lpstr>Wingdings 3</vt:lpstr>
      <vt:lpstr>Crop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PB</dc:creator>
  <cp:lastModifiedBy>PB</cp:lastModifiedBy>
  <cp:revision>11</cp:revision>
  <dcterms:created xsi:type="dcterms:W3CDTF">2020-12-23T13:47:24Z</dcterms:created>
  <dcterms:modified xsi:type="dcterms:W3CDTF">2020-12-25T06:46:49Z</dcterms:modified>
</cp:coreProperties>
</file>