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79" r:id="rId3"/>
    <p:sldId id="261" r:id="rId4"/>
    <p:sldId id="262" r:id="rId5"/>
    <p:sldId id="263" r:id="rId6"/>
    <p:sldId id="264" r:id="rId7"/>
    <p:sldId id="280" r:id="rId8"/>
    <p:sldId id="269" r:id="rId9"/>
    <p:sldId id="270" r:id="rId10"/>
    <p:sldId id="289" r:id="rId11"/>
    <p:sldId id="281" r:id="rId12"/>
    <p:sldId id="276" r:id="rId13"/>
    <p:sldId id="277" r:id="rId14"/>
    <p:sldId id="278" r:id="rId15"/>
    <p:sldId id="288" r:id="rId16"/>
    <p:sldId id="282" r:id="rId17"/>
    <p:sldId id="271" r:id="rId18"/>
    <p:sldId id="272" r:id="rId19"/>
    <p:sldId id="273" r:id="rId20"/>
    <p:sldId id="274" r:id="rId21"/>
    <p:sldId id="275" r:id="rId22"/>
    <p:sldId id="290" r:id="rId23"/>
    <p:sldId id="294" r:id="rId24"/>
    <p:sldId id="296" r:id="rId25"/>
    <p:sldId id="283" r:id="rId26"/>
    <p:sldId id="284" r:id="rId27"/>
    <p:sldId id="285" r:id="rId28"/>
    <p:sldId id="286" r:id="rId29"/>
    <p:sldId id="287" r:id="rId3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4" d="100"/>
          <a:sy n="94" d="100"/>
        </p:scale>
        <p:origin x="22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C27ACD-4E9B-40A1-9292-071EFF001432}" type="datetimeFigureOut">
              <a:rPr lang="fr-FR" smtClean="0"/>
              <a:t>25/12/2020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07ED9-C089-4197-AD8A-29E975174E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1976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222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  <p:sp>
        <p:nvSpPr>
          <p:cNvPr id="5222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C3341F6-6539-4CE3-9801-5893334B4068}" type="slidenum">
              <a:rPr lang="fr-FR" smtClean="0">
                <a:latin typeface="Georgia" pitchFamily="18" charset="0"/>
              </a:rPr>
              <a:pPr eaLnBrk="1" hangingPunct="1"/>
              <a:t>25</a:t>
            </a:fld>
            <a:endParaRPr lang="fr-FR" smtClean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916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A110-54F3-44F8-8A15-9112A4E1F070}" type="datetimeFigureOut">
              <a:rPr lang="fr-FR" smtClean="0"/>
              <a:t>25/12/2020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4CBE-3A8E-4082-8BA2-F6808A3B97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8032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A110-54F3-44F8-8A15-9112A4E1F070}" type="datetimeFigureOut">
              <a:rPr lang="fr-FR" smtClean="0"/>
              <a:t>25/12/2020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4CBE-3A8E-4082-8BA2-F6808A3B97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6916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A110-54F3-44F8-8A15-9112A4E1F070}" type="datetimeFigureOut">
              <a:rPr lang="fr-FR" smtClean="0"/>
              <a:t>25/12/2020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4CBE-3A8E-4082-8BA2-F6808A3B972A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8901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A110-54F3-44F8-8A15-9112A4E1F070}" type="datetimeFigureOut">
              <a:rPr lang="fr-FR" smtClean="0"/>
              <a:t>25/12/2020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4CBE-3A8E-4082-8BA2-F6808A3B97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0436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A110-54F3-44F8-8A15-9112A4E1F070}" type="datetimeFigureOut">
              <a:rPr lang="fr-FR" smtClean="0"/>
              <a:t>25/12/2020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4CBE-3A8E-4082-8BA2-F6808A3B972A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9289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A110-54F3-44F8-8A15-9112A4E1F070}" type="datetimeFigureOut">
              <a:rPr lang="fr-FR" smtClean="0"/>
              <a:t>25/12/2020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4CBE-3A8E-4082-8BA2-F6808A3B97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4692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A110-54F3-44F8-8A15-9112A4E1F070}" type="datetimeFigureOut">
              <a:rPr lang="fr-FR" smtClean="0"/>
              <a:t>25/12/2020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4CBE-3A8E-4082-8BA2-F6808A3B97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24461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  <a:prstGeom prst="rect">
            <a:avLst/>
          </a:prstGeo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A110-54F3-44F8-8A15-9112A4E1F070}" type="datetimeFigureOut">
              <a:rPr lang="fr-FR" smtClean="0"/>
              <a:t>25/12/2020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4CBE-3A8E-4082-8BA2-F6808A3B97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6540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A110-54F3-44F8-8A15-9112A4E1F070}" type="datetimeFigureOut">
              <a:rPr lang="fr-FR" smtClean="0"/>
              <a:t>25/12/2020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4CBE-3A8E-4082-8BA2-F6808A3B97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5386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A110-54F3-44F8-8A15-9112A4E1F070}" type="datetimeFigureOut">
              <a:rPr lang="fr-FR" smtClean="0"/>
              <a:t>25/12/2020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4CBE-3A8E-4082-8BA2-F6808A3B97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3698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A110-54F3-44F8-8A15-9112A4E1F070}" type="datetimeFigureOut">
              <a:rPr lang="fr-FR" smtClean="0"/>
              <a:t>25/12/2020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4CBE-3A8E-4082-8BA2-F6808A3B97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9675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A110-54F3-44F8-8A15-9112A4E1F070}" type="datetimeFigureOut">
              <a:rPr lang="fr-FR" smtClean="0"/>
              <a:t>25/12/2020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4CBE-3A8E-4082-8BA2-F6808A3B97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2573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A110-54F3-44F8-8A15-9112A4E1F070}" type="datetimeFigureOut">
              <a:rPr lang="fr-FR" smtClean="0"/>
              <a:t>25/12/2020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4CBE-3A8E-4082-8BA2-F6808A3B97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7441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A110-54F3-44F8-8A15-9112A4E1F070}" type="datetimeFigureOut">
              <a:rPr lang="fr-FR" smtClean="0"/>
              <a:t>25/12/2020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4CBE-3A8E-4082-8BA2-F6808A3B97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148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A110-54F3-44F8-8A15-9112A4E1F070}" type="datetimeFigureOut">
              <a:rPr lang="fr-FR" smtClean="0"/>
              <a:t>25/12/2020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4CBE-3A8E-4082-8BA2-F6808A3B97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1047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A110-54F3-44F8-8A15-9112A4E1F070}" type="datetimeFigureOut">
              <a:rPr lang="fr-FR" smtClean="0"/>
              <a:t>25/12/2020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4CBE-3A8E-4082-8BA2-F6808A3B97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8324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 flipH="1">
            <a:off x="0" y="-8467"/>
            <a:ext cx="12135853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DA110-54F3-44F8-8A15-9112A4E1F070}" type="datetimeFigureOut">
              <a:rPr lang="fr-FR" smtClean="0"/>
              <a:t>25/12/2020</a:t>
            </a:fld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3774CBE-3A8E-4082-8BA2-F6808A3B97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4951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4.png"/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12" Type="http://schemas.openxmlformats.org/officeDocument/2006/relationships/image" Target="../media/image26.jpeg"/><Relationship Id="rId17" Type="http://schemas.openxmlformats.org/officeDocument/2006/relationships/image" Target="../media/image30.png"/><Relationship Id="rId2" Type="http://schemas.openxmlformats.org/officeDocument/2006/relationships/image" Target="../media/image19.png"/><Relationship Id="rId16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7.png"/><Relationship Id="rId5" Type="http://schemas.openxmlformats.org/officeDocument/2006/relationships/image" Target="../media/image16.jpeg"/><Relationship Id="rId15" Type="http://schemas.openxmlformats.org/officeDocument/2006/relationships/image" Target="../media/image28.jpeg"/><Relationship Id="rId10" Type="http://schemas.openxmlformats.org/officeDocument/2006/relationships/image" Target="../media/image25.jpeg"/><Relationship Id="rId4" Type="http://schemas.openxmlformats.org/officeDocument/2006/relationships/image" Target="../media/image21.jpeg"/><Relationship Id="rId9" Type="http://schemas.openxmlformats.org/officeDocument/2006/relationships/image" Target="../media/image11.jpeg"/><Relationship Id="rId1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4.png"/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12" Type="http://schemas.openxmlformats.org/officeDocument/2006/relationships/image" Target="../media/image26.jpeg"/><Relationship Id="rId2" Type="http://schemas.openxmlformats.org/officeDocument/2006/relationships/image" Target="../media/image19.png"/><Relationship Id="rId16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7.png"/><Relationship Id="rId5" Type="http://schemas.openxmlformats.org/officeDocument/2006/relationships/image" Target="../media/image16.jpeg"/><Relationship Id="rId15" Type="http://schemas.openxmlformats.org/officeDocument/2006/relationships/image" Target="../media/image28.jpeg"/><Relationship Id="rId10" Type="http://schemas.openxmlformats.org/officeDocument/2006/relationships/image" Target="../media/image25.jpeg"/><Relationship Id="rId4" Type="http://schemas.openxmlformats.org/officeDocument/2006/relationships/image" Target="../media/image21.jpeg"/><Relationship Id="rId9" Type="http://schemas.openxmlformats.org/officeDocument/2006/relationships/image" Target="../media/image11.jpeg"/><Relationship Id="rId1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 FINDEST DU … ?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092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939887" y="4476091"/>
            <a:ext cx="5296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findest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 </a:t>
            </a:r>
            <a:r>
              <a:rPr lang="fr-FR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28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fr-FR" sz="28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chuhe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768436" y="5300578"/>
            <a:ext cx="4874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719533" y="5942941"/>
            <a:ext cx="4874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nicht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)!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9317432" y="81643"/>
            <a:ext cx="2024742" cy="6629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2400" dirty="0" err="1"/>
              <a:t>s</a:t>
            </a:r>
            <a:r>
              <a:rPr lang="fr-FR" sz="2400" dirty="0" err="1" smtClean="0"/>
              <a:t>portlich</a:t>
            </a:r>
            <a:endParaRPr lang="fr-FR" sz="2400" dirty="0"/>
          </a:p>
          <a:p>
            <a:pPr algn="ctr">
              <a:lnSpc>
                <a:spcPct val="150000"/>
              </a:lnSpc>
            </a:pPr>
            <a:r>
              <a:rPr lang="fr-FR" sz="2400" dirty="0" err="1"/>
              <a:t>k</a:t>
            </a:r>
            <a:r>
              <a:rPr lang="fr-FR" sz="2400" dirty="0" err="1" smtClean="0"/>
              <a:t>lassisch</a:t>
            </a:r>
            <a:endParaRPr lang="fr-FR" sz="2400" dirty="0"/>
          </a:p>
          <a:p>
            <a:pPr algn="ctr">
              <a:lnSpc>
                <a:spcPct val="150000"/>
              </a:lnSpc>
            </a:pPr>
            <a:r>
              <a:rPr lang="fr-FR" sz="2400" dirty="0" err="1"/>
              <a:t>e</a:t>
            </a:r>
            <a:r>
              <a:rPr lang="fr-FR" sz="2400" dirty="0" err="1" smtClean="0"/>
              <a:t>legant</a:t>
            </a:r>
            <a:endParaRPr lang="fr-FR" sz="2400" dirty="0"/>
          </a:p>
          <a:p>
            <a:pPr algn="ctr">
              <a:lnSpc>
                <a:spcPct val="150000"/>
              </a:lnSpc>
            </a:pPr>
            <a:r>
              <a:rPr lang="fr-FR" sz="2400" dirty="0" err="1"/>
              <a:t>l</a:t>
            </a:r>
            <a:r>
              <a:rPr lang="fr-FR" sz="2400" dirty="0" err="1" smtClean="0"/>
              <a:t>ässig</a:t>
            </a:r>
            <a:endParaRPr lang="fr-FR" sz="2400" dirty="0" smtClean="0"/>
          </a:p>
          <a:p>
            <a:pPr algn="ctr">
              <a:lnSpc>
                <a:spcPct val="150000"/>
              </a:lnSpc>
            </a:pPr>
            <a:r>
              <a:rPr lang="fr-FR" sz="2400" dirty="0"/>
              <a:t>c</a:t>
            </a:r>
            <a:r>
              <a:rPr lang="fr-FR" sz="2400" dirty="0" smtClean="0"/>
              <a:t>ool</a:t>
            </a:r>
          </a:p>
          <a:p>
            <a:pPr algn="ctr">
              <a:lnSpc>
                <a:spcPct val="150000"/>
              </a:lnSpc>
            </a:pPr>
            <a:r>
              <a:rPr lang="fr-FR" sz="2400" dirty="0" err="1"/>
              <a:t>s</a:t>
            </a:r>
            <a:r>
              <a:rPr lang="fr-FR" sz="2400" dirty="0" err="1" smtClean="0"/>
              <a:t>tylisch</a:t>
            </a:r>
            <a:endParaRPr lang="fr-FR" sz="2400" dirty="0"/>
          </a:p>
          <a:p>
            <a:pPr algn="ctr">
              <a:lnSpc>
                <a:spcPct val="150000"/>
              </a:lnSpc>
            </a:pPr>
            <a:r>
              <a:rPr lang="fr-FR" sz="2400" dirty="0" err="1"/>
              <a:t>o</a:t>
            </a:r>
            <a:r>
              <a:rPr lang="fr-FR" sz="2400" dirty="0" err="1" smtClean="0"/>
              <a:t>riginell</a:t>
            </a:r>
            <a:endParaRPr lang="fr-FR" sz="2400" dirty="0" smtClean="0"/>
          </a:p>
          <a:p>
            <a:pPr algn="ctr">
              <a:lnSpc>
                <a:spcPct val="150000"/>
              </a:lnSpc>
            </a:pPr>
            <a:r>
              <a:rPr lang="fr-FR" sz="2400" dirty="0" err="1"/>
              <a:t>t</a:t>
            </a:r>
            <a:r>
              <a:rPr lang="fr-FR" sz="2400" dirty="0" err="1" smtClean="0"/>
              <a:t>oll</a:t>
            </a:r>
            <a:endParaRPr lang="fr-FR" sz="2400" dirty="0" smtClean="0"/>
          </a:p>
          <a:p>
            <a:pPr algn="ctr">
              <a:lnSpc>
                <a:spcPct val="150000"/>
              </a:lnSpc>
            </a:pPr>
            <a:r>
              <a:rPr lang="fr-FR" sz="2400" dirty="0" err="1"/>
              <a:t>h</a:t>
            </a:r>
            <a:r>
              <a:rPr lang="fr-FR" sz="2400" dirty="0" err="1" smtClean="0"/>
              <a:t>ässlich</a:t>
            </a:r>
            <a:endParaRPr lang="fr-FR" sz="2400" dirty="0" smtClean="0"/>
          </a:p>
          <a:p>
            <a:pPr algn="ctr">
              <a:lnSpc>
                <a:spcPct val="150000"/>
              </a:lnSpc>
            </a:pPr>
            <a:r>
              <a:rPr lang="fr-FR" sz="2400" dirty="0" err="1"/>
              <a:t>s</a:t>
            </a:r>
            <a:r>
              <a:rPr lang="fr-FR" sz="2400" dirty="0" err="1" smtClean="0"/>
              <a:t>chön</a:t>
            </a:r>
            <a:endParaRPr lang="fr-FR" sz="2400" dirty="0" smtClean="0"/>
          </a:p>
          <a:p>
            <a:pPr algn="ctr">
              <a:lnSpc>
                <a:spcPct val="150000"/>
              </a:lnSpc>
            </a:pPr>
            <a:r>
              <a:rPr lang="fr-FR" sz="2400" dirty="0" err="1"/>
              <a:t>o</a:t>
            </a:r>
            <a:r>
              <a:rPr lang="fr-FR" sz="2400" dirty="0" err="1" smtClean="0"/>
              <a:t>kay</a:t>
            </a:r>
            <a:endParaRPr lang="fr-FR" sz="2400" dirty="0" smtClean="0"/>
          </a:p>
          <a:p>
            <a:pPr algn="ctr">
              <a:lnSpc>
                <a:spcPct val="150000"/>
              </a:lnSpc>
            </a:pPr>
            <a:r>
              <a:rPr lang="fr-FR" sz="2400" dirty="0" err="1" smtClean="0"/>
              <a:t>schrecklich</a:t>
            </a:r>
            <a:endParaRPr lang="fr-FR" sz="2400" dirty="0" smtClean="0"/>
          </a:p>
        </p:txBody>
      </p:sp>
      <p:pic>
        <p:nvPicPr>
          <p:cNvPr id="2050" name="Picture 2" descr="PETROLIO Winter-Stiefel leicht gefütterte Herren Boots aus Lederimitat Grau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54" b="14262"/>
          <a:stretch/>
        </p:blipFill>
        <p:spPr bwMode="auto">
          <a:xfrm>
            <a:off x="4115345" y="1436913"/>
            <a:ext cx="4351073" cy="249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23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7543" y="2882746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fr-FR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MODELL 3</a:t>
            </a:r>
            <a:endParaRPr lang="fr-FR" sz="4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854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didas Originals TREFOIL T SHIRT Noir - Livraison Gratuite | Spartoo ! -  Vêtements T-shirts manches courtes Homme 23,99 €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905" y="460993"/>
            <a:ext cx="3880098" cy="388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939887" y="4476091"/>
            <a:ext cx="4874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findest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 </a:t>
            </a:r>
            <a:r>
              <a:rPr lang="fr-FR" sz="28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T-Shirt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768436" y="5300578"/>
            <a:ext cx="4874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schön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284272" y="5300578"/>
            <a:ext cx="2169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fr-FR" sz="28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</a:t>
            </a:r>
            <a:r>
              <a:rPr lang="fr-FR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T-Shirt</a:t>
            </a:r>
            <a:endParaRPr lang="fr-FR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636698" y="5300578"/>
            <a:ext cx="740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</a:t>
            </a:r>
            <a:endParaRPr lang="fr-FR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719533" y="5942941"/>
            <a:ext cx="4874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9317432" y="81643"/>
            <a:ext cx="2024742" cy="6629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2400" dirty="0" err="1"/>
              <a:t>s</a:t>
            </a:r>
            <a:r>
              <a:rPr lang="fr-FR" sz="2400" dirty="0" err="1" smtClean="0"/>
              <a:t>portlich</a:t>
            </a:r>
            <a:endParaRPr lang="fr-FR" sz="2400" dirty="0"/>
          </a:p>
          <a:p>
            <a:pPr algn="ctr">
              <a:lnSpc>
                <a:spcPct val="150000"/>
              </a:lnSpc>
            </a:pPr>
            <a:r>
              <a:rPr lang="fr-FR" sz="2400" dirty="0" err="1"/>
              <a:t>k</a:t>
            </a:r>
            <a:r>
              <a:rPr lang="fr-FR" sz="2400" dirty="0" err="1" smtClean="0"/>
              <a:t>lassisch</a:t>
            </a:r>
            <a:endParaRPr lang="fr-FR" sz="2400" dirty="0"/>
          </a:p>
          <a:p>
            <a:pPr algn="ctr">
              <a:lnSpc>
                <a:spcPct val="150000"/>
              </a:lnSpc>
            </a:pPr>
            <a:r>
              <a:rPr lang="fr-FR" sz="2400" dirty="0" err="1"/>
              <a:t>e</a:t>
            </a:r>
            <a:r>
              <a:rPr lang="fr-FR" sz="2400" dirty="0" err="1" smtClean="0"/>
              <a:t>legant</a:t>
            </a:r>
            <a:endParaRPr lang="fr-FR" sz="2400" dirty="0"/>
          </a:p>
          <a:p>
            <a:pPr algn="ctr">
              <a:lnSpc>
                <a:spcPct val="150000"/>
              </a:lnSpc>
            </a:pPr>
            <a:r>
              <a:rPr lang="fr-FR" sz="2400" dirty="0" err="1"/>
              <a:t>l</a:t>
            </a:r>
            <a:r>
              <a:rPr lang="fr-FR" sz="2400" dirty="0" err="1" smtClean="0"/>
              <a:t>ässig</a:t>
            </a:r>
            <a:endParaRPr lang="fr-FR" sz="2400" dirty="0" smtClean="0"/>
          </a:p>
          <a:p>
            <a:pPr algn="ctr">
              <a:lnSpc>
                <a:spcPct val="150000"/>
              </a:lnSpc>
            </a:pPr>
            <a:r>
              <a:rPr lang="fr-FR" sz="2400" dirty="0"/>
              <a:t>c</a:t>
            </a:r>
            <a:r>
              <a:rPr lang="fr-FR" sz="2400" dirty="0" smtClean="0"/>
              <a:t>ool</a:t>
            </a:r>
          </a:p>
          <a:p>
            <a:pPr algn="ctr">
              <a:lnSpc>
                <a:spcPct val="150000"/>
              </a:lnSpc>
            </a:pPr>
            <a:r>
              <a:rPr lang="fr-FR" sz="2400" dirty="0" err="1"/>
              <a:t>s</a:t>
            </a:r>
            <a:r>
              <a:rPr lang="fr-FR" sz="2400" dirty="0" err="1" smtClean="0"/>
              <a:t>tylisch</a:t>
            </a:r>
            <a:endParaRPr lang="fr-FR" sz="2400" dirty="0"/>
          </a:p>
          <a:p>
            <a:pPr algn="ctr">
              <a:lnSpc>
                <a:spcPct val="150000"/>
              </a:lnSpc>
            </a:pPr>
            <a:r>
              <a:rPr lang="fr-FR" sz="2400" dirty="0" err="1"/>
              <a:t>o</a:t>
            </a:r>
            <a:r>
              <a:rPr lang="fr-FR" sz="2400" dirty="0" err="1" smtClean="0"/>
              <a:t>riginell</a:t>
            </a:r>
            <a:endParaRPr lang="fr-FR" sz="2400" dirty="0" smtClean="0"/>
          </a:p>
          <a:p>
            <a:pPr algn="ctr">
              <a:lnSpc>
                <a:spcPct val="150000"/>
              </a:lnSpc>
            </a:pPr>
            <a:r>
              <a:rPr lang="fr-FR" sz="2400" dirty="0" err="1"/>
              <a:t>t</a:t>
            </a:r>
            <a:r>
              <a:rPr lang="fr-FR" sz="2400" dirty="0" err="1" smtClean="0"/>
              <a:t>oll</a:t>
            </a:r>
            <a:endParaRPr lang="fr-FR" sz="2400" dirty="0" smtClean="0"/>
          </a:p>
          <a:p>
            <a:pPr algn="ctr">
              <a:lnSpc>
                <a:spcPct val="150000"/>
              </a:lnSpc>
            </a:pPr>
            <a:r>
              <a:rPr lang="fr-FR" sz="2400" dirty="0" err="1"/>
              <a:t>h</a:t>
            </a:r>
            <a:r>
              <a:rPr lang="fr-FR" sz="2400" dirty="0" err="1" smtClean="0"/>
              <a:t>ässlich</a:t>
            </a:r>
            <a:endParaRPr lang="fr-FR" sz="2400" dirty="0" smtClean="0"/>
          </a:p>
          <a:p>
            <a:pPr algn="ctr">
              <a:lnSpc>
                <a:spcPct val="150000"/>
              </a:lnSpc>
            </a:pPr>
            <a:r>
              <a:rPr lang="fr-FR" sz="2400" dirty="0" err="1"/>
              <a:t>s</a:t>
            </a:r>
            <a:r>
              <a:rPr lang="fr-FR" sz="2400" dirty="0" err="1" smtClean="0"/>
              <a:t>chön</a:t>
            </a:r>
            <a:endParaRPr lang="fr-FR" sz="2400" dirty="0" smtClean="0"/>
          </a:p>
          <a:p>
            <a:pPr algn="ctr">
              <a:lnSpc>
                <a:spcPct val="150000"/>
              </a:lnSpc>
            </a:pPr>
            <a:r>
              <a:rPr lang="fr-FR" sz="2400" dirty="0" err="1"/>
              <a:t>o</a:t>
            </a:r>
            <a:r>
              <a:rPr lang="fr-FR" sz="2400" dirty="0" err="1" smtClean="0"/>
              <a:t>kay</a:t>
            </a:r>
            <a:endParaRPr lang="fr-FR" sz="2400" dirty="0" smtClean="0"/>
          </a:p>
          <a:p>
            <a:pPr algn="ctr">
              <a:lnSpc>
                <a:spcPct val="150000"/>
              </a:lnSpc>
            </a:pPr>
            <a:r>
              <a:rPr lang="fr-FR" sz="2400" dirty="0" err="1" smtClean="0"/>
              <a:t>schrecklich</a:t>
            </a:r>
            <a:endParaRPr lang="fr-FR" sz="2400" dirty="0" smtClean="0"/>
          </a:p>
        </p:txBody>
      </p:sp>
    </p:spTree>
    <p:extLst>
      <p:ext uri="{BB962C8B-B14F-4D97-AF65-F5344CB8AC3E}">
        <p14:creationId xmlns:p14="http://schemas.microsoft.com/office/powerpoint/2010/main" val="367253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8" grpId="1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emd Slim-Fit blau-weiß kariert 'Patrick' - Trachtenhemden, Trachtenshirts  Herren - Trachten Wer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345" y="0"/>
            <a:ext cx="2867110" cy="430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939887" y="4476091"/>
            <a:ext cx="5296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findest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 </a:t>
            </a:r>
            <a:r>
              <a:rPr lang="fr-FR" sz="28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Hemd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768436" y="5300578"/>
            <a:ext cx="4874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719533" y="5942941"/>
            <a:ext cx="4874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nicht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)!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9317432" y="81643"/>
            <a:ext cx="2024742" cy="6629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2400" dirty="0" err="1"/>
              <a:t>s</a:t>
            </a:r>
            <a:r>
              <a:rPr lang="fr-FR" sz="2400" dirty="0" err="1" smtClean="0"/>
              <a:t>portlich</a:t>
            </a:r>
            <a:endParaRPr lang="fr-FR" sz="2400" dirty="0"/>
          </a:p>
          <a:p>
            <a:pPr algn="ctr">
              <a:lnSpc>
                <a:spcPct val="150000"/>
              </a:lnSpc>
            </a:pPr>
            <a:r>
              <a:rPr lang="fr-FR" sz="2400" dirty="0" err="1"/>
              <a:t>k</a:t>
            </a:r>
            <a:r>
              <a:rPr lang="fr-FR" sz="2400" dirty="0" err="1" smtClean="0"/>
              <a:t>lassisch</a:t>
            </a:r>
            <a:endParaRPr lang="fr-FR" sz="2400" dirty="0"/>
          </a:p>
          <a:p>
            <a:pPr algn="ctr">
              <a:lnSpc>
                <a:spcPct val="150000"/>
              </a:lnSpc>
            </a:pPr>
            <a:r>
              <a:rPr lang="fr-FR" sz="2400" dirty="0" err="1"/>
              <a:t>e</a:t>
            </a:r>
            <a:r>
              <a:rPr lang="fr-FR" sz="2400" dirty="0" err="1" smtClean="0"/>
              <a:t>legant</a:t>
            </a:r>
            <a:endParaRPr lang="fr-FR" sz="2400" dirty="0"/>
          </a:p>
          <a:p>
            <a:pPr algn="ctr">
              <a:lnSpc>
                <a:spcPct val="150000"/>
              </a:lnSpc>
            </a:pPr>
            <a:r>
              <a:rPr lang="fr-FR" sz="2400" dirty="0" err="1"/>
              <a:t>l</a:t>
            </a:r>
            <a:r>
              <a:rPr lang="fr-FR" sz="2400" dirty="0" err="1" smtClean="0"/>
              <a:t>ässig</a:t>
            </a:r>
            <a:endParaRPr lang="fr-FR" sz="2400" dirty="0" smtClean="0"/>
          </a:p>
          <a:p>
            <a:pPr algn="ctr">
              <a:lnSpc>
                <a:spcPct val="150000"/>
              </a:lnSpc>
            </a:pPr>
            <a:r>
              <a:rPr lang="fr-FR" sz="2400" dirty="0"/>
              <a:t>c</a:t>
            </a:r>
            <a:r>
              <a:rPr lang="fr-FR" sz="2400" dirty="0" smtClean="0"/>
              <a:t>ool</a:t>
            </a:r>
          </a:p>
          <a:p>
            <a:pPr algn="ctr">
              <a:lnSpc>
                <a:spcPct val="150000"/>
              </a:lnSpc>
            </a:pPr>
            <a:r>
              <a:rPr lang="fr-FR" sz="2400" dirty="0" err="1"/>
              <a:t>s</a:t>
            </a:r>
            <a:r>
              <a:rPr lang="fr-FR" sz="2400" dirty="0" err="1" smtClean="0"/>
              <a:t>tylisch</a:t>
            </a:r>
            <a:endParaRPr lang="fr-FR" sz="2400" dirty="0"/>
          </a:p>
          <a:p>
            <a:pPr algn="ctr">
              <a:lnSpc>
                <a:spcPct val="150000"/>
              </a:lnSpc>
            </a:pPr>
            <a:r>
              <a:rPr lang="fr-FR" sz="2400" dirty="0" err="1"/>
              <a:t>o</a:t>
            </a:r>
            <a:r>
              <a:rPr lang="fr-FR" sz="2400" dirty="0" err="1" smtClean="0"/>
              <a:t>riginell</a:t>
            </a:r>
            <a:endParaRPr lang="fr-FR" sz="2400" dirty="0" smtClean="0"/>
          </a:p>
          <a:p>
            <a:pPr algn="ctr">
              <a:lnSpc>
                <a:spcPct val="150000"/>
              </a:lnSpc>
            </a:pPr>
            <a:r>
              <a:rPr lang="fr-FR" sz="2400" dirty="0" err="1"/>
              <a:t>t</a:t>
            </a:r>
            <a:r>
              <a:rPr lang="fr-FR" sz="2400" dirty="0" err="1" smtClean="0"/>
              <a:t>oll</a:t>
            </a:r>
            <a:endParaRPr lang="fr-FR" sz="2400" dirty="0" smtClean="0"/>
          </a:p>
          <a:p>
            <a:pPr algn="ctr">
              <a:lnSpc>
                <a:spcPct val="150000"/>
              </a:lnSpc>
            </a:pPr>
            <a:r>
              <a:rPr lang="fr-FR" sz="2400" dirty="0" err="1"/>
              <a:t>h</a:t>
            </a:r>
            <a:r>
              <a:rPr lang="fr-FR" sz="2400" dirty="0" err="1" smtClean="0"/>
              <a:t>ässlich</a:t>
            </a:r>
            <a:endParaRPr lang="fr-FR" sz="2400" dirty="0" smtClean="0"/>
          </a:p>
          <a:p>
            <a:pPr algn="ctr">
              <a:lnSpc>
                <a:spcPct val="150000"/>
              </a:lnSpc>
            </a:pPr>
            <a:r>
              <a:rPr lang="fr-FR" sz="2400" dirty="0" err="1"/>
              <a:t>s</a:t>
            </a:r>
            <a:r>
              <a:rPr lang="fr-FR" sz="2400" dirty="0" err="1" smtClean="0"/>
              <a:t>chön</a:t>
            </a:r>
            <a:endParaRPr lang="fr-FR" sz="2400" dirty="0" smtClean="0"/>
          </a:p>
          <a:p>
            <a:pPr algn="ctr">
              <a:lnSpc>
                <a:spcPct val="150000"/>
              </a:lnSpc>
            </a:pPr>
            <a:r>
              <a:rPr lang="fr-FR" sz="2400" dirty="0" err="1"/>
              <a:t>o</a:t>
            </a:r>
            <a:r>
              <a:rPr lang="fr-FR" sz="2400" dirty="0" err="1" smtClean="0"/>
              <a:t>kay</a:t>
            </a:r>
            <a:endParaRPr lang="fr-FR" sz="2400" dirty="0" smtClean="0"/>
          </a:p>
          <a:p>
            <a:pPr algn="ctr">
              <a:lnSpc>
                <a:spcPct val="150000"/>
              </a:lnSpc>
            </a:pPr>
            <a:r>
              <a:rPr lang="fr-FR" sz="2400" dirty="0" err="1" smtClean="0"/>
              <a:t>schrecklich</a:t>
            </a:r>
            <a:endParaRPr lang="fr-FR" sz="2400" dirty="0" smtClean="0"/>
          </a:p>
        </p:txBody>
      </p:sp>
    </p:spTree>
    <p:extLst>
      <p:ext uri="{BB962C8B-B14F-4D97-AF65-F5344CB8AC3E}">
        <p14:creationId xmlns:p14="http://schemas.microsoft.com/office/powerpoint/2010/main" val="167150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rdbeerloft - Damen Maxi Kleid Sommer Blumen Lang, 34-40, Weiß: Amazon.de:  Bekleidung | Sommer kleider, Lange kleider sommer, Maxi kleider somm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309" y="171450"/>
            <a:ext cx="1439490" cy="410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939887" y="4476091"/>
            <a:ext cx="5296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findest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 </a:t>
            </a:r>
            <a:r>
              <a:rPr lang="fr-FR" sz="28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Kleid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768436" y="5300578"/>
            <a:ext cx="4874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719533" y="5942941"/>
            <a:ext cx="4874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nicht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)!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9317432" y="81643"/>
            <a:ext cx="2024742" cy="6629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2400" dirty="0" err="1"/>
              <a:t>s</a:t>
            </a:r>
            <a:r>
              <a:rPr lang="fr-FR" sz="2400" dirty="0" err="1" smtClean="0"/>
              <a:t>portlich</a:t>
            </a:r>
            <a:endParaRPr lang="fr-FR" sz="2400" dirty="0"/>
          </a:p>
          <a:p>
            <a:pPr algn="ctr">
              <a:lnSpc>
                <a:spcPct val="150000"/>
              </a:lnSpc>
            </a:pPr>
            <a:r>
              <a:rPr lang="fr-FR" sz="2400" dirty="0" err="1"/>
              <a:t>k</a:t>
            </a:r>
            <a:r>
              <a:rPr lang="fr-FR" sz="2400" dirty="0" err="1" smtClean="0"/>
              <a:t>lassisch</a:t>
            </a:r>
            <a:endParaRPr lang="fr-FR" sz="2400" dirty="0"/>
          </a:p>
          <a:p>
            <a:pPr algn="ctr">
              <a:lnSpc>
                <a:spcPct val="150000"/>
              </a:lnSpc>
            </a:pPr>
            <a:r>
              <a:rPr lang="fr-FR" sz="2400" dirty="0" err="1"/>
              <a:t>e</a:t>
            </a:r>
            <a:r>
              <a:rPr lang="fr-FR" sz="2400" dirty="0" err="1" smtClean="0"/>
              <a:t>legant</a:t>
            </a:r>
            <a:endParaRPr lang="fr-FR" sz="2400" dirty="0"/>
          </a:p>
          <a:p>
            <a:pPr algn="ctr">
              <a:lnSpc>
                <a:spcPct val="150000"/>
              </a:lnSpc>
            </a:pPr>
            <a:r>
              <a:rPr lang="fr-FR" sz="2400" dirty="0" err="1"/>
              <a:t>l</a:t>
            </a:r>
            <a:r>
              <a:rPr lang="fr-FR" sz="2400" dirty="0" err="1" smtClean="0"/>
              <a:t>ässig</a:t>
            </a:r>
            <a:endParaRPr lang="fr-FR" sz="2400" dirty="0" smtClean="0"/>
          </a:p>
          <a:p>
            <a:pPr algn="ctr">
              <a:lnSpc>
                <a:spcPct val="150000"/>
              </a:lnSpc>
            </a:pPr>
            <a:r>
              <a:rPr lang="fr-FR" sz="2400" dirty="0"/>
              <a:t>c</a:t>
            </a:r>
            <a:r>
              <a:rPr lang="fr-FR" sz="2400" dirty="0" smtClean="0"/>
              <a:t>ool</a:t>
            </a:r>
          </a:p>
          <a:p>
            <a:pPr algn="ctr">
              <a:lnSpc>
                <a:spcPct val="150000"/>
              </a:lnSpc>
            </a:pPr>
            <a:r>
              <a:rPr lang="fr-FR" sz="2400" dirty="0" err="1"/>
              <a:t>s</a:t>
            </a:r>
            <a:r>
              <a:rPr lang="fr-FR" sz="2400" dirty="0" err="1" smtClean="0"/>
              <a:t>tylisch</a:t>
            </a:r>
            <a:endParaRPr lang="fr-FR" sz="2400" dirty="0"/>
          </a:p>
          <a:p>
            <a:pPr algn="ctr">
              <a:lnSpc>
                <a:spcPct val="150000"/>
              </a:lnSpc>
            </a:pPr>
            <a:r>
              <a:rPr lang="fr-FR" sz="2400" dirty="0" err="1"/>
              <a:t>o</a:t>
            </a:r>
            <a:r>
              <a:rPr lang="fr-FR" sz="2400" dirty="0" err="1" smtClean="0"/>
              <a:t>riginell</a:t>
            </a:r>
            <a:endParaRPr lang="fr-FR" sz="2400" dirty="0" smtClean="0"/>
          </a:p>
          <a:p>
            <a:pPr algn="ctr">
              <a:lnSpc>
                <a:spcPct val="150000"/>
              </a:lnSpc>
            </a:pPr>
            <a:r>
              <a:rPr lang="fr-FR" sz="2400" dirty="0" err="1"/>
              <a:t>t</a:t>
            </a:r>
            <a:r>
              <a:rPr lang="fr-FR" sz="2400" dirty="0" err="1" smtClean="0"/>
              <a:t>oll</a:t>
            </a:r>
            <a:endParaRPr lang="fr-FR" sz="2400" dirty="0" smtClean="0"/>
          </a:p>
          <a:p>
            <a:pPr algn="ctr">
              <a:lnSpc>
                <a:spcPct val="150000"/>
              </a:lnSpc>
            </a:pPr>
            <a:r>
              <a:rPr lang="fr-FR" sz="2400" dirty="0" err="1"/>
              <a:t>h</a:t>
            </a:r>
            <a:r>
              <a:rPr lang="fr-FR" sz="2400" dirty="0" err="1" smtClean="0"/>
              <a:t>ässlich</a:t>
            </a:r>
            <a:endParaRPr lang="fr-FR" sz="2400" dirty="0" smtClean="0"/>
          </a:p>
          <a:p>
            <a:pPr algn="ctr">
              <a:lnSpc>
                <a:spcPct val="150000"/>
              </a:lnSpc>
            </a:pPr>
            <a:r>
              <a:rPr lang="fr-FR" sz="2400" dirty="0" err="1"/>
              <a:t>s</a:t>
            </a:r>
            <a:r>
              <a:rPr lang="fr-FR" sz="2400" dirty="0" err="1" smtClean="0"/>
              <a:t>chön</a:t>
            </a:r>
            <a:endParaRPr lang="fr-FR" sz="2400" dirty="0" smtClean="0"/>
          </a:p>
          <a:p>
            <a:pPr algn="ctr">
              <a:lnSpc>
                <a:spcPct val="150000"/>
              </a:lnSpc>
            </a:pPr>
            <a:r>
              <a:rPr lang="fr-FR" sz="2400" dirty="0" err="1"/>
              <a:t>o</a:t>
            </a:r>
            <a:r>
              <a:rPr lang="fr-FR" sz="2400" dirty="0" err="1" smtClean="0"/>
              <a:t>kay</a:t>
            </a:r>
            <a:endParaRPr lang="fr-FR" sz="2400" dirty="0" smtClean="0"/>
          </a:p>
          <a:p>
            <a:pPr algn="ctr">
              <a:lnSpc>
                <a:spcPct val="150000"/>
              </a:lnSpc>
            </a:pPr>
            <a:r>
              <a:rPr lang="fr-FR" sz="2400" dirty="0" err="1" smtClean="0"/>
              <a:t>schrecklich</a:t>
            </a:r>
            <a:endParaRPr lang="fr-FR" sz="2400" dirty="0" smtClean="0"/>
          </a:p>
        </p:txBody>
      </p:sp>
    </p:spTree>
    <p:extLst>
      <p:ext uri="{BB962C8B-B14F-4D97-AF65-F5344CB8AC3E}">
        <p14:creationId xmlns:p14="http://schemas.microsoft.com/office/powerpoint/2010/main" val="347183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939887" y="4476091"/>
            <a:ext cx="5296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findest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 </a:t>
            </a:r>
            <a:r>
              <a:rPr lang="fr-FR" sz="28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T-Shirt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768436" y="5300578"/>
            <a:ext cx="4874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719533" y="5942941"/>
            <a:ext cx="4874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nicht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)!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Vêtements Homme T-Shirts Puma Sneaker Violet - Achat / Vente t-shirt -  Cdiscou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957" y="870556"/>
            <a:ext cx="3304268" cy="330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à coins arrondis 7"/>
          <p:cNvSpPr/>
          <p:nvPr/>
        </p:nvSpPr>
        <p:spPr>
          <a:xfrm>
            <a:off x="9317432" y="81643"/>
            <a:ext cx="2024742" cy="6629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2400" dirty="0" err="1"/>
              <a:t>s</a:t>
            </a:r>
            <a:r>
              <a:rPr lang="fr-FR" sz="2400" dirty="0" err="1" smtClean="0"/>
              <a:t>portlich</a:t>
            </a:r>
            <a:endParaRPr lang="fr-FR" sz="2400" dirty="0"/>
          </a:p>
          <a:p>
            <a:pPr algn="ctr">
              <a:lnSpc>
                <a:spcPct val="150000"/>
              </a:lnSpc>
            </a:pPr>
            <a:r>
              <a:rPr lang="fr-FR" sz="2400" dirty="0" err="1"/>
              <a:t>k</a:t>
            </a:r>
            <a:r>
              <a:rPr lang="fr-FR" sz="2400" dirty="0" err="1" smtClean="0"/>
              <a:t>lassisch</a:t>
            </a:r>
            <a:endParaRPr lang="fr-FR" sz="2400" dirty="0"/>
          </a:p>
          <a:p>
            <a:pPr algn="ctr">
              <a:lnSpc>
                <a:spcPct val="150000"/>
              </a:lnSpc>
            </a:pPr>
            <a:r>
              <a:rPr lang="fr-FR" sz="2400" dirty="0" err="1"/>
              <a:t>e</a:t>
            </a:r>
            <a:r>
              <a:rPr lang="fr-FR" sz="2400" dirty="0" err="1" smtClean="0"/>
              <a:t>legant</a:t>
            </a:r>
            <a:endParaRPr lang="fr-FR" sz="2400" dirty="0"/>
          </a:p>
          <a:p>
            <a:pPr algn="ctr">
              <a:lnSpc>
                <a:spcPct val="150000"/>
              </a:lnSpc>
            </a:pPr>
            <a:r>
              <a:rPr lang="fr-FR" sz="2400" dirty="0" err="1"/>
              <a:t>l</a:t>
            </a:r>
            <a:r>
              <a:rPr lang="fr-FR" sz="2400" dirty="0" err="1" smtClean="0"/>
              <a:t>ässig</a:t>
            </a:r>
            <a:endParaRPr lang="fr-FR" sz="2400" dirty="0" smtClean="0"/>
          </a:p>
          <a:p>
            <a:pPr algn="ctr">
              <a:lnSpc>
                <a:spcPct val="150000"/>
              </a:lnSpc>
            </a:pPr>
            <a:r>
              <a:rPr lang="fr-FR" sz="2400" dirty="0"/>
              <a:t>c</a:t>
            </a:r>
            <a:r>
              <a:rPr lang="fr-FR" sz="2400" dirty="0" smtClean="0"/>
              <a:t>ool</a:t>
            </a:r>
          </a:p>
          <a:p>
            <a:pPr algn="ctr">
              <a:lnSpc>
                <a:spcPct val="150000"/>
              </a:lnSpc>
            </a:pPr>
            <a:r>
              <a:rPr lang="fr-FR" sz="2400" dirty="0" err="1"/>
              <a:t>s</a:t>
            </a:r>
            <a:r>
              <a:rPr lang="fr-FR" sz="2400" dirty="0" err="1" smtClean="0"/>
              <a:t>tylisch</a:t>
            </a:r>
            <a:endParaRPr lang="fr-FR" sz="2400" dirty="0"/>
          </a:p>
          <a:p>
            <a:pPr algn="ctr">
              <a:lnSpc>
                <a:spcPct val="150000"/>
              </a:lnSpc>
            </a:pPr>
            <a:r>
              <a:rPr lang="fr-FR" sz="2400" dirty="0" err="1"/>
              <a:t>o</a:t>
            </a:r>
            <a:r>
              <a:rPr lang="fr-FR" sz="2400" dirty="0" err="1" smtClean="0"/>
              <a:t>riginell</a:t>
            </a:r>
            <a:endParaRPr lang="fr-FR" sz="2400" dirty="0" smtClean="0"/>
          </a:p>
          <a:p>
            <a:pPr algn="ctr">
              <a:lnSpc>
                <a:spcPct val="150000"/>
              </a:lnSpc>
            </a:pPr>
            <a:r>
              <a:rPr lang="fr-FR" sz="2400" dirty="0" err="1"/>
              <a:t>t</a:t>
            </a:r>
            <a:r>
              <a:rPr lang="fr-FR" sz="2400" dirty="0" err="1" smtClean="0"/>
              <a:t>oll</a:t>
            </a:r>
            <a:endParaRPr lang="fr-FR" sz="2400" dirty="0" smtClean="0"/>
          </a:p>
          <a:p>
            <a:pPr algn="ctr">
              <a:lnSpc>
                <a:spcPct val="150000"/>
              </a:lnSpc>
            </a:pPr>
            <a:r>
              <a:rPr lang="fr-FR" sz="2400" dirty="0" err="1"/>
              <a:t>h</a:t>
            </a:r>
            <a:r>
              <a:rPr lang="fr-FR" sz="2400" dirty="0" err="1" smtClean="0"/>
              <a:t>ässlich</a:t>
            </a:r>
            <a:endParaRPr lang="fr-FR" sz="2400" dirty="0" smtClean="0"/>
          </a:p>
          <a:p>
            <a:pPr algn="ctr">
              <a:lnSpc>
                <a:spcPct val="150000"/>
              </a:lnSpc>
            </a:pPr>
            <a:r>
              <a:rPr lang="fr-FR" sz="2400" dirty="0" err="1"/>
              <a:t>s</a:t>
            </a:r>
            <a:r>
              <a:rPr lang="fr-FR" sz="2400" dirty="0" err="1" smtClean="0"/>
              <a:t>chön</a:t>
            </a:r>
            <a:endParaRPr lang="fr-FR" sz="2400" dirty="0" smtClean="0"/>
          </a:p>
          <a:p>
            <a:pPr algn="ctr">
              <a:lnSpc>
                <a:spcPct val="150000"/>
              </a:lnSpc>
            </a:pPr>
            <a:r>
              <a:rPr lang="fr-FR" sz="2400" dirty="0" err="1"/>
              <a:t>o</a:t>
            </a:r>
            <a:r>
              <a:rPr lang="fr-FR" sz="2400" dirty="0" err="1" smtClean="0"/>
              <a:t>kay</a:t>
            </a:r>
            <a:endParaRPr lang="fr-FR" sz="2400" dirty="0" smtClean="0"/>
          </a:p>
          <a:p>
            <a:pPr algn="ctr">
              <a:lnSpc>
                <a:spcPct val="150000"/>
              </a:lnSpc>
            </a:pPr>
            <a:r>
              <a:rPr lang="fr-FR" sz="2400" dirty="0" err="1" smtClean="0"/>
              <a:t>schrecklich</a:t>
            </a:r>
            <a:endParaRPr lang="fr-FR" sz="2400" dirty="0" smtClean="0"/>
          </a:p>
        </p:txBody>
      </p:sp>
    </p:spTree>
    <p:extLst>
      <p:ext uri="{BB962C8B-B14F-4D97-AF65-F5344CB8AC3E}">
        <p14:creationId xmlns:p14="http://schemas.microsoft.com/office/powerpoint/2010/main" val="413620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93050" y="2899074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fr-FR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MODELL 4</a:t>
            </a:r>
            <a:endParaRPr lang="fr-FR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2" descr="Les risques de l'externalisation de la paie, problèmes externalisation  paie, précaution externalisation paie - paie-externalise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549" y="2212822"/>
            <a:ext cx="1538735" cy="153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Les risques de l'externalisation de la paie, problèmes externalisation  paie, précaution externalisation paie - paie-externalise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015" y="2212821"/>
            <a:ext cx="1538735" cy="153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90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apeau fédora homme Cam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067" y="1023497"/>
            <a:ext cx="3597141" cy="359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829050" y="4464000"/>
            <a:ext cx="4874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findest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 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657599" y="5292000"/>
            <a:ext cx="4874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klassisch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173436" y="5292000"/>
            <a:ext cx="1545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Hut</a:t>
            </a:r>
            <a:endParaRPr lang="fr-FR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525861" y="5292000"/>
            <a:ext cx="740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ihn</a:t>
            </a:r>
            <a:endParaRPr lang="fr-FR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9317432" y="81643"/>
            <a:ext cx="2024742" cy="6629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2400" dirty="0" err="1"/>
              <a:t>s</a:t>
            </a:r>
            <a:r>
              <a:rPr lang="fr-FR" sz="2400" dirty="0" err="1" smtClean="0"/>
              <a:t>portlich</a:t>
            </a:r>
            <a:endParaRPr lang="fr-FR" sz="2400" dirty="0"/>
          </a:p>
          <a:p>
            <a:pPr algn="ctr">
              <a:lnSpc>
                <a:spcPct val="150000"/>
              </a:lnSpc>
            </a:pPr>
            <a:r>
              <a:rPr lang="fr-FR" sz="2400" dirty="0" err="1"/>
              <a:t>k</a:t>
            </a:r>
            <a:r>
              <a:rPr lang="fr-FR" sz="2400" dirty="0" err="1" smtClean="0"/>
              <a:t>lassisch</a:t>
            </a:r>
            <a:endParaRPr lang="fr-FR" sz="2400" dirty="0"/>
          </a:p>
          <a:p>
            <a:pPr algn="ctr">
              <a:lnSpc>
                <a:spcPct val="150000"/>
              </a:lnSpc>
            </a:pPr>
            <a:r>
              <a:rPr lang="fr-FR" sz="2400" dirty="0" err="1"/>
              <a:t>e</a:t>
            </a:r>
            <a:r>
              <a:rPr lang="fr-FR" sz="2400" dirty="0" err="1" smtClean="0"/>
              <a:t>legant</a:t>
            </a:r>
            <a:endParaRPr lang="fr-FR" sz="2400" dirty="0"/>
          </a:p>
          <a:p>
            <a:pPr algn="ctr">
              <a:lnSpc>
                <a:spcPct val="150000"/>
              </a:lnSpc>
            </a:pPr>
            <a:r>
              <a:rPr lang="fr-FR" sz="2400" dirty="0" err="1"/>
              <a:t>l</a:t>
            </a:r>
            <a:r>
              <a:rPr lang="fr-FR" sz="2400" dirty="0" err="1" smtClean="0"/>
              <a:t>ässig</a:t>
            </a:r>
            <a:endParaRPr lang="fr-FR" sz="2400" dirty="0" smtClean="0"/>
          </a:p>
          <a:p>
            <a:pPr algn="ctr">
              <a:lnSpc>
                <a:spcPct val="150000"/>
              </a:lnSpc>
            </a:pPr>
            <a:r>
              <a:rPr lang="fr-FR" sz="2400" dirty="0"/>
              <a:t>c</a:t>
            </a:r>
            <a:r>
              <a:rPr lang="fr-FR" sz="2400" dirty="0" smtClean="0"/>
              <a:t>ool</a:t>
            </a:r>
          </a:p>
          <a:p>
            <a:pPr algn="ctr">
              <a:lnSpc>
                <a:spcPct val="150000"/>
              </a:lnSpc>
            </a:pPr>
            <a:r>
              <a:rPr lang="fr-FR" sz="2400" dirty="0" err="1"/>
              <a:t>s</a:t>
            </a:r>
            <a:r>
              <a:rPr lang="fr-FR" sz="2400" dirty="0" err="1" smtClean="0"/>
              <a:t>tylisch</a:t>
            </a:r>
            <a:endParaRPr lang="fr-FR" sz="2400" dirty="0"/>
          </a:p>
          <a:p>
            <a:pPr algn="ctr">
              <a:lnSpc>
                <a:spcPct val="150000"/>
              </a:lnSpc>
            </a:pPr>
            <a:r>
              <a:rPr lang="fr-FR" sz="2400" dirty="0" err="1"/>
              <a:t>o</a:t>
            </a:r>
            <a:r>
              <a:rPr lang="fr-FR" sz="2400" dirty="0" err="1" smtClean="0"/>
              <a:t>riginell</a:t>
            </a:r>
            <a:endParaRPr lang="fr-FR" sz="2400" dirty="0" smtClean="0"/>
          </a:p>
          <a:p>
            <a:pPr algn="ctr">
              <a:lnSpc>
                <a:spcPct val="150000"/>
              </a:lnSpc>
            </a:pPr>
            <a:r>
              <a:rPr lang="fr-FR" sz="2400" dirty="0" err="1"/>
              <a:t>t</a:t>
            </a:r>
            <a:r>
              <a:rPr lang="fr-FR" sz="2400" dirty="0" err="1" smtClean="0"/>
              <a:t>oll</a:t>
            </a:r>
            <a:endParaRPr lang="fr-FR" sz="2400" dirty="0" smtClean="0"/>
          </a:p>
          <a:p>
            <a:pPr algn="ctr">
              <a:lnSpc>
                <a:spcPct val="150000"/>
              </a:lnSpc>
            </a:pPr>
            <a:r>
              <a:rPr lang="fr-FR" sz="2400" dirty="0" err="1"/>
              <a:t>h</a:t>
            </a:r>
            <a:r>
              <a:rPr lang="fr-FR" sz="2400" dirty="0" err="1" smtClean="0"/>
              <a:t>ässlich</a:t>
            </a:r>
            <a:endParaRPr lang="fr-FR" sz="2400" dirty="0" smtClean="0"/>
          </a:p>
          <a:p>
            <a:pPr algn="ctr">
              <a:lnSpc>
                <a:spcPct val="150000"/>
              </a:lnSpc>
            </a:pPr>
            <a:r>
              <a:rPr lang="fr-FR" sz="2400" dirty="0" err="1"/>
              <a:t>s</a:t>
            </a:r>
            <a:r>
              <a:rPr lang="fr-FR" sz="2400" dirty="0" err="1" smtClean="0"/>
              <a:t>chön</a:t>
            </a:r>
            <a:endParaRPr lang="fr-FR" sz="2400" dirty="0" smtClean="0"/>
          </a:p>
          <a:p>
            <a:pPr algn="ctr">
              <a:lnSpc>
                <a:spcPct val="150000"/>
              </a:lnSpc>
            </a:pPr>
            <a:r>
              <a:rPr lang="fr-FR" sz="2400" dirty="0" err="1"/>
              <a:t>o</a:t>
            </a:r>
            <a:r>
              <a:rPr lang="fr-FR" sz="2400" dirty="0" err="1" smtClean="0"/>
              <a:t>kay</a:t>
            </a:r>
            <a:endParaRPr lang="fr-FR" sz="2400" dirty="0" smtClean="0"/>
          </a:p>
          <a:p>
            <a:pPr algn="ctr">
              <a:lnSpc>
                <a:spcPct val="150000"/>
              </a:lnSpc>
            </a:pPr>
            <a:r>
              <a:rPr lang="fr-FR" sz="2400" dirty="0" err="1" smtClean="0"/>
              <a:t>schrecklich</a:t>
            </a:r>
            <a:endParaRPr lang="fr-FR" sz="2400" dirty="0" smtClean="0"/>
          </a:p>
        </p:txBody>
      </p:sp>
      <p:sp>
        <p:nvSpPr>
          <p:cNvPr id="11" name="ZoneTexte 10"/>
          <p:cNvSpPr txBox="1"/>
          <p:nvPr/>
        </p:nvSpPr>
        <p:spPr>
          <a:xfrm>
            <a:off x="3719533" y="5942941"/>
            <a:ext cx="4874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nicht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)!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332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8" grpId="1"/>
      <p:bldP spid="9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lauer Rock in XXL | Blauer rock, Rock, Bl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835" y="245093"/>
            <a:ext cx="2947691" cy="38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939887" y="4476091"/>
            <a:ext cx="5296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findest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 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 Rock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768436" y="5300578"/>
            <a:ext cx="4874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9317432" y="81643"/>
            <a:ext cx="2024742" cy="6629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2400" dirty="0" err="1"/>
              <a:t>s</a:t>
            </a:r>
            <a:r>
              <a:rPr lang="fr-FR" sz="2400" dirty="0" err="1" smtClean="0"/>
              <a:t>portlich</a:t>
            </a:r>
            <a:endParaRPr lang="fr-FR" sz="2400" dirty="0"/>
          </a:p>
          <a:p>
            <a:pPr algn="ctr">
              <a:lnSpc>
                <a:spcPct val="150000"/>
              </a:lnSpc>
            </a:pPr>
            <a:r>
              <a:rPr lang="fr-FR" sz="2400" dirty="0" err="1"/>
              <a:t>k</a:t>
            </a:r>
            <a:r>
              <a:rPr lang="fr-FR" sz="2400" dirty="0" err="1" smtClean="0"/>
              <a:t>lassisch</a:t>
            </a:r>
            <a:endParaRPr lang="fr-FR" sz="2400" dirty="0"/>
          </a:p>
          <a:p>
            <a:pPr algn="ctr">
              <a:lnSpc>
                <a:spcPct val="150000"/>
              </a:lnSpc>
            </a:pPr>
            <a:r>
              <a:rPr lang="fr-FR" sz="2400" dirty="0" err="1"/>
              <a:t>e</a:t>
            </a:r>
            <a:r>
              <a:rPr lang="fr-FR" sz="2400" dirty="0" err="1" smtClean="0"/>
              <a:t>legant</a:t>
            </a:r>
            <a:endParaRPr lang="fr-FR" sz="2400" dirty="0"/>
          </a:p>
          <a:p>
            <a:pPr algn="ctr">
              <a:lnSpc>
                <a:spcPct val="150000"/>
              </a:lnSpc>
            </a:pPr>
            <a:r>
              <a:rPr lang="fr-FR" sz="2400" dirty="0" err="1"/>
              <a:t>l</a:t>
            </a:r>
            <a:r>
              <a:rPr lang="fr-FR" sz="2400" dirty="0" err="1" smtClean="0"/>
              <a:t>ässig</a:t>
            </a:r>
            <a:endParaRPr lang="fr-FR" sz="2400" dirty="0" smtClean="0"/>
          </a:p>
          <a:p>
            <a:pPr algn="ctr">
              <a:lnSpc>
                <a:spcPct val="150000"/>
              </a:lnSpc>
            </a:pPr>
            <a:r>
              <a:rPr lang="fr-FR" sz="2400" dirty="0"/>
              <a:t>c</a:t>
            </a:r>
            <a:r>
              <a:rPr lang="fr-FR" sz="2400" dirty="0" smtClean="0"/>
              <a:t>ool</a:t>
            </a:r>
          </a:p>
          <a:p>
            <a:pPr algn="ctr">
              <a:lnSpc>
                <a:spcPct val="150000"/>
              </a:lnSpc>
            </a:pPr>
            <a:r>
              <a:rPr lang="fr-FR" sz="2400" dirty="0" err="1"/>
              <a:t>s</a:t>
            </a:r>
            <a:r>
              <a:rPr lang="fr-FR" sz="2400" dirty="0" err="1" smtClean="0"/>
              <a:t>tylisch</a:t>
            </a:r>
            <a:endParaRPr lang="fr-FR" sz="2400" dirty="0"/>
          </a:p>
          <a:p>
            <a:pPr algn="ctr">
              <a:lnSpc>
                <a:spcPct val="150000"/>
              </a:lnSpc>
            </a:pPr>
            <a:r>
              <a:rPr lang="fr-FR" sz="2400" dirty="0" err="1"/>
              <a:t>o</a:t>
            </a:r>
            <a:r>
              <a:rPr lang="fr-FR" sz="2400" dirty="0" err="1" smtClean="0"/>
              <a:t>riginell</a:t>
            </a:r>
            <a:endParaRPr lang="fr-FR" sz="2400" dirty="0" smtClean="0"/>
          </a:p>
          <a:p>
            <a:pPr algn="ctr">
              <a:lnSpc>
                <a:spcPct val="150000"/>
              </a:lnSpc>
            </a:pPr>
            <a:r>
              <a:rPr lang="fr-FR" sz="2400" dirty="0" err="1"/>
              <a:t>t</a:t>
            </a:r>
            <a:r>
              <a:rPr lang="fr-FR" sz="2400" dirty="0" err="1" smtClean="0"/>
              <a:t>oll</a:t>
            </a:r>
            <a:endParaRPr lang="fr-FR" sz="2400" dirty="0" smtClean="0"/>
          </a:p>
          <a:p>
            <a:pPr algn="ctr">
              <a:lnSpc>
                <a:spcPct val="150000"/>
              </a:lnSpc>
            </a:pPr>
            <a:r>
              <a:rPr lang="fr-FR" sz="2400" dirty="0" err="1"/>
              <a:t>h</a:t>
            </a:r>
            <a:r>
              <a:rPr lang="fr-FR" sz="2400" dirty="0" err="1" smtClean="0"/>
              <a:t>ässlich</a:t>
            </a:r>
            <a:endParaRPr lang="fr-FR" sz="2400" dirty="0" smtClean="0"/>
          </a:p>
          <a:p>
            <a:pPr algn="ctr">
              <a:lnSpc>
                <a:spcPct val="150000"/>
              </a:lnSpc>
            </a:pPr>
            <a:r>
              <a:rPr lang="fr-FR" sz="2400" dirty="0" err="1"/>
              <a:t>s</a:t>
            </a:r>
            <a:r>
              <a:rPr lang="fr-FR" sz="2400" dirty="0" err="1" smtClean="0"/>
              <a:t>chön</a:t>
            </a:r>
            <a:endParaRPr lang="fr-FR" sz="2400" dirty="0" smtClean="0"/>
          </a:p>
          <a:p>
            <a:pPr algn="ctr">
              <a:lnSpc>
                <a:spcPct val="150000"/>
              </a:lnSpc>
            </a:pPr>
            <a:r>
              <a:rPr lang="fr-FR" sz="2400" dirty="0" err="1"/>
              <a:t>o</a:t>
            </a:r>
            <a:r>
              <a:rPr lang="fr-FR" sz="2400" dirty="0" err="1" smtClean="0"/>
              <a:t>kay</a:t>
            </a:r>
            <a:endParaRPr lang="fr-FR" sz="2400" dirty="0" smtClean="0"/>
          </a:p>
          <a:p>
            <a:pPr algn="ctr">
              <a:lnSpc>
                <a:spcPct val="150000"/>
              </a:lnSpc>
            </a:pPr>
            <a:r>
              <a:rPr lang="fr-FR" sz="2400" dirty="0" err="1" smtClean="0"/>
              <a:t>schrecklich</a:t>
            </a:r>
            <a:endParaRPr lang="fr-FR" sz="2400" dirty="0" smtClean="0"/>
          </a:p>
        </p:txBody>
      </p:sp>
      <p:sp>
        <p:nvSpPr>
          <p:cNvPr id="8" name="ZoneTexte 7"/>
          <p:cNvSpPr txBox="1"/>
          <p:nvPr/>
        </p:nvSpPr>
        <p:spPr>
          <a:xfrm>
            <a:off x="3719533" y="5942941"/>
            <a:ext cx="4874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nicht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)!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026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JONO Manteau Femme Hiver Longue Duffle Coat Laine Manteaux à Capuche  Blouson Femme Grande Taille Veste Jacket Manches Longues Chaud Épais Hoodie  Outwear Automne Slim Fit: Amazon.fr: Vêtements et accessoi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505" y="739303"/>
            <a:ext cx="2884353" cy="328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939887" y="4476091"/>
            <a:ext cx="5296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findest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 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Mantel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768436" y="5300578"/>
            <a:ext cx="4874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9317432" y="81643"/>
            <a:ext cx="2024742" cy="6629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2400" dirty="0" err="1"/>
              <a:t>s</a:t>
            </a:r>
            <a:r>
              <a:rPr lang="fr-FR" sz="2400" dirty="0" err="1" smtClean="0"/>
              <a:t>portlich</a:t>
            </a:r>
            <a:endParaRPr lang="fr-FR" sz="2400" dirty="0"/>
          </a:p>
          <a:p>
            <a:pPr algn="ctr">
              <a:lnSpc>
                <a:spcPct val="150000"/>
              </a:lnSpc>
            </a:pPr>
            <a:r>
              <a:rPr lang="fr-FR" sz="2400" dirty="0" err="1"/>
              <a:t>k</a:t>
            </a:r>
            <a:r>
              <a:rPr lang="fr-FR" sz="2400" dirty="0" err="1" smtClean="0"/>
              <a:t>lassisch</a:t>
            </a:r>
            <a:endParaRPr lang="fr-FR" sz="2400" dirty="0"/>
          </a:p>
          <a:p>
            <a:pPr algn="ctr">
              <a:lnSpc>
                <a:spcPct val="150000"/>
              </a:lnSpc>
            </a:pPr>
            <a:r>
              <a:rPr lang="fr-FR" sz="2400" dirty="0" err="1"/>
              <a:t>e</a:t>
            </a:r>
            <a:r>
              <a:rPr lang="fr-FR" sz="2400" dirty="0" err="1" smtClean="0"/>
              <a:t>legant</a:t>
            </a:r>
            <a:endParaRPr lang="fr-FR" sz="2400" dirty="0"/>
          </a:p>
          <a:p>
            <a:pPr algn="ctr">
              <a:lnSpc>
                <a:spcPct val="150000"/>
              </a:lnSpc>
            </a:pPr>
            <a:r>
              <a:rPr lang="fr-FR" sz="2400" dirty="0" err="1"/>
              <a:t>l</a:t>
            </a:r>
            <a:r>
              <a:rPr lang="fr-FR" sz="2400" dirty="0" err="1" smtClean="0"/>
              <a:t>ässig</a:t>
            </a:r>
            <a:endParaRPr lang="fr-FR" sz="2400" dirty="0" smtClean="0"/>
          </a:p>
          <a:p>
            <a:pPr algn="ctr">
              <a:lnSpc>
                <a:spcPct val="150000"/>
              </a:lnSpc>
            </a:pPr>
            <a:r>
              <a:rPr lang="fr-FR" sz="2400" dirty="0"/>
              <a:t>c</a:t>
            </a:r>
            <a:r>
              <a:rPr lang="fr-FR" sz="2400" dirty="0" smtClean="0"/>
              <a:t>ool</a:t>
            </a:r>
          </a:p>
          <a:p>
            <a:pPr algn="ctr">
              <a:lnSpc>
                <a:spcPct val="150000"/>
              </a:lnSpc>
            </a:pPr>
            <a:r>
              <a:rPr lang="fr-FR" sz="2400" dirty="0" err="1"/>
              <a:t>s</a:t>
            </a:r>
            <a:r>
              <a:rPr lang="fr-FR" sz="2400" dirty="0" err="1" smtClean="0"/>
              <a:t>tylisch</a:t>
            </a:r>
            <a:endParaRPr lang="fr-FR" sz="2400" dirty="0"/>
          </a:p>
          <a:p>
            <a:pPr algn="ctr">
              <a:lnSpc>
                <a:spcPct val="150000"/>
              </a:lnSpc>
            </a:pPr>
            <a:r>
              <a:rPr lang="fr-FR" sz="2400" dirty="0" err="1"/>
              <a:t>o</a:t>
            </a:r>
            <a:r>
              <a:rPr lang="fr-FR" sz="2400" dirty="0" err="1" smtClean="0"/>
              <a:t>riginell</a:t>
            </a:r>
            <a:endParaRPr lang="fr-FR" sz="2400" dirty="0" smtClean="0"/>
          </a:p>
          <a:p>
            <a:pPr algn="ctr">
              <a:lnSpc>
                <a:spcPct val="150000"/>
              </a:lnSpc>
            </a:pPr>
            <a:r>
              <a:rPr lang="fr-FR" sz="2400" dirty="0" err="1"/>
              <a:t>t</a:t>
            </a:r>
            <a:r>
              <a:rPr lang="fr-FR" sz="2400" dirty="0" err="1" smtClean="0"/>
              <a:t>oll</a:t>
            </a:r>
            <a:endParaRPr lang="fr-FR" sz="2400" dirty="0" smtClean="0"/>
          </a:p>
          <a:p>
            <a:pPr algn="ctr">
              <a:lnSpc>
                <a:spcPct val="150000"/>
              </a:lnSpc>
            </a:pPr>
            <a:r>
              <a:rPr lang="fr-FR" sz="2400" dirty="0" err="1"/>
              <a:t>h</a:t>
            </a:r>
            <a:r>
              <a:rPr lang="fr-FR" sz="2400" dirty="0" err="1" smtClean="0"/>
              <a:t>ässlich</a:t>
            </a:r>
            <a:endParaRPr lang="fr-FR" sz="2400" dirty="0" smtClean="0"/>
          </a:p>
          <a:p>
            <a:pPr algn="ctr">
              <a:lnSpc>
                <a:spcPct val="150000"/>
              </a:lnSpc>
            </a:pPr>
            <a:r>
              <a:rPr lang="fr-FR" sz="2400" dirty="0" err="1"/>
              <a:t>s</a:t>
            </a:r>
            <a:r>
              <a:rPr lang="fr-FR" sz="2400" dirty="0" err="1" smtClean="0"/>
              <a:t>chön</a:t>
            </a:r>
            <a:endParaRPr lang="fr-FR" sz="2400" dirty="0" smtClean="0"/>
          </a:p>
          <a:p>
            <a:pPr algn="ctr">
              <a:lnSpc>
                <a:spcPct val="150000"/>
              </a:lnSpc>
            </a:pPr>
            <a:r>
              <a:rPr lang="fr-FR" sz="2400" dirty="0" err="1"/>
              <a:t>o</a:t>
            </a:r>
            <a:r>
              <a:rPr lang="fr-FR" sz="2400" dirty="0" err="1" smtClean="0"/>
              <a:t>kay</a:t>
            </a:r>
            <a:endParaRPr lang="fr-FR" sz="2400" dirty="0" smtClean="0"/>
          </a:p>
          <a:p>
            <a:pPr algn="ctr">
              <a:lnSpc>
                <a:spcPct val="150000"/>
              </a:lnSpc>
            </a:pPr>
            <a:r>
              <a:rPr lang="fr-FR" sz="2400" dirty="0" err="1" smtClean="0"/>
              <a:t>schrecklich</a:t>
            </a:r>
            <a:endParaRPr lang="fr-FR" sz="2400" dirty="0" smtClean="0"/>
          </a:p>
        </p:txBody>
      </p:sp>
      <p:sp>
        <p:nvSpPr>
          <p:cNvPr id="8" name="ZoneTexte 7"/>
          <p:cNvSpPr txBox="1"/>
          <p:nvPr/>
        </p:nvSpPr>
        <p:spPr>
          <a:xfrm>
            <a:off x="3719533" y="5942941"/>
            <a:ext cx="4874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nicht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)!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877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19571" y="2874581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fr-FR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MODELL 1</a:t>
            </a:r>
            <a:endParaRPr lang="fr-FR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C:\Users\Pierre\Pictures\Bibliothèque multimédia Microsoft\j04339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4586" y="65768"/>
            <a:ext cx="1568224" cy="1568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927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JASGOOD Ceinture Léopard Ceinture Femme à la Mode Fashion Belt Women  Ceinture en Cuir avec Boucle en Alliage Cadeau Ceinture pour Jeans,  Pantalon, Shorts, etc: Amazon.fr: Vêtements et accessoi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698" y="1245508"/>
            <a:ext cx="4595586" cy="251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939887" y="4476091"/>
            <a:ext cx="5296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findest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 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Gürtel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768436" y="5300578"/>
            <a:ext cx="4874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9317432" y="81643"/>
            <a:ext cx="2024742" cy="6629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2400" dirty="0" err="1"/>
              <a:t>s</a:t>
            </a:r>
            <a:r>
              <a:rPr lang="fr-FR" sz="2400" dirty="0" err="1" smtClean="0"/>
              <a:t>portlich</a:t>
            </a:r>
            <a:endParaRPr lang="fr-FR" sz="2400" dirty="0"/>
          </a:p>
          <a:p>
            <a:pPr algn="ctr">
              <a:lnSpc>
                <a:spcPct val="150000"/>
              </a:lnSpc>
            </a:pPr>
            <a:r>
              <a:rPr lang="fr-FR" sz="2400" dirty="0" err="1"/>
              <a:t>k</a:t>
            </a:r>
            <a:r>
              <a:rPr lang="fr-FR" sz="2400" dirty="0" err="1" smtClean="0"/>
              <a:t>lassisch</a:t>
            </a:r>
            <a:endParaRPr lang="fr-FR" sz="2400" dirty="0"/>
          </a:p>
          <a:p>
            <a:pPr algn="ctr">
              <a:lnSpc>
                <a:spcPct val="150000"/>
              </a:lnSpc>
            </a:pPr>
            <a:r>
              <a:rPr lang="fr-FR" sz="2400" dirty="0" err="1"/>
              <a:t>e</a:t>
            </a:r>
            <a:r>
              <a:rPr lang="fr-FR" sz="2400" dirty="0" err="1" smtClean="0"/>
              <a:t>legant</a:t>
            </a:r>
            <a:endParaRPr lang="fr-FR" sz="2400" dirty="0"/>
          </a:p>
          <a:p>
            <a:pPr algn="ctr">
              <a:lnSpc>
                <a:spcPct val="150000"/>
              </a:lnSpc>
            </a:pPr>
            <a:r>
              <a:rPr lang="fr-FR" sz="2400" dirty="0" err="1"/>
              <a:t>l</a:t>
            </a:r>
            <a:r>
              <a:rPr lang="fr-FR" sz="2400" dirty="0" err="1" smtClean="0"/>
              <a:t>ässig</a:t>
            </a:r>
            <a:endParaRPr lang="fr-FR" sz="2400" dirty="0" smtClean="0"/>
          </a:p>
          <a:p>
            <a:pPr algn="ctr">
              <a:lnSpc>
                <a:spcPct val="150000"/>
              </a:lnSpc>
            </a:pPr>
            <a:r>
              <a:rPr lang="fr-FR" sz="2400" dirty="0"/>
              <a:t>c</a:t>
            </a:r>
            <a:r>
              <a:rPr lang="fr-FR" sz="2400" dirty="0" smtClean="0"/>
              <a:t>ool</a:t>
            </a:r>
          </a:p>
          <a:p>
            <a:pPr algn="ctr">
              <a:lnSpc>
                <a:spcPct val="150000"/>
              </a:lnSpc>
            </a:pPr>
            <a:r>
              <a:rPr lang="fr-FR" sz="2400" dirty="0" err="1"/>
              <a:t>s</a:t>
            </a:r>
            <a:r>
              <a:rPr lang="fr-FR" sz="2400" dirty="0" err="1" smtClean="0"/>
              <a:t>tylisch</a:t>
            </a:r>
            <a:endParaRPr lang="fr-FR" sz="2400" dirty="0"/>
          </a:p>
          <a:p>
            <a:pPr algn="ctr">
              <a:lnSpc>
                <a:spcPct val="150000"/>
              </a:lnSpc>
            </a:pPr>
            <a:r>
              <a:rPr lang="fr-FR" sz="2400" dirty="0" err="1"/>
              <a:t>o</a:t>
            </a:r>
            <a:r>
              <a:rPr lang="fr-FR" sz="2400" dirty="0" err="1" smtClean="0"/>
              <a:t>riginell</a:t>
            </a:r>
            <a:endParaRPr lang="fr-FR" sz="2400" dirty="0" smtClean="0"/>
          </a:p>
          <a:p>
            <a:pPr algn="ctr">
              <a:lnSpc>
                <a:spcPct val="150000"/>
              </a:lnSpc>
            </a:pPr>
            <a:r>
              <a:rPr lang="fr-FR" sz="2400" dirty="0" err="1"/>
              <a:t>t</a:t>
            </a:r>
            <a:r>
              <a:rPr lang="fr-FR" sz="2400" dirty="0" err="1" smtClean="0"/>
              <a:t>oll</a:t>
            </a:r>
            <a:endParaRPr lang="fr-FR" sz="2400" dirty="0" smtClean="0"/>
          </a:p>
          <a:p>
            <a:pPr algn="ctr">
              <a:lnSpc>
                <a:spcPct val="150000"/>
              </a:lnSpc>
            </a:pPr>
            <a:r>
              <a:rPr lang="fr-FR" sz="2400" dirty="0" err="1"/>
              <a:t>h</a:t>
            </a:r>
            <a:r>
              <a:rPr lang="fr-FR" sz="2400" dirty="0" err="1" smtClean="0"/>
              <a:t>ässlich</a:t>
            </a:r>
            <a:endParaRPr lang="fr-FR" sz="2400" dirty="0" smtClean="0"/>
          </a:p>
          <a:p>
            <a:pPr algn="ctr">
              <a:lnSpc>
                <a:spcPct val="150000"/>
              </a:lnSpc>
            </a:pPr>
            <a:r>
              <a:rPr lang="fr-FR" sz="2400" dirty="0" err="1"/>
              <a:t>s</a:t>
            </a:r>
            <a:r>
              <a:rPr lang="fr-FR" sz="2400" dirty="0" err="1" smtClean="0"/>
              <a:t>chön</a:t>
            </a:r>
            <a:endParaRPr lang="fr-FR" sz="2400" dirty="0" smtClean="0"/>
          </a:p>
          <a:p>
            <a:pPr algn="ctr">
              <a:lnSpc>
                <a:spcPct val="150000"/>
              </a:lnSpc>
            </a:pPr>
            <a:r>
              <a:rPr lang="fr-FR" sz="2400" dirty="0" err="1"/>
              <a:t>o</a:t>
            </a:r>
            <a:r>
              <a:rPr lang="fr-FR" sz="2400" dirty="0" err="1" smtClean="0"/>
              <a:t>kay</a:t>
            </a:r>
            <a:endParaRPr lang="fr-FR" sz="2400" dirty="0" smtClean="0"/>
          </a:p>
          <a:p>
            <a:pPr algn="ctr">
              <a:lnSpc>
                <a:spcPct val="150000"/>
              </a:lnSpc>
            </a:pPr>
            <a:r>
              <a:rPr lang="fr-FR" sz="2400" dirty="0" err="1" smtClean="0"/>
              <a:t>schrecklich</a:t>
            </a:r>
            <a:endParaRPr lang="fr-FR" sz="2400" dirty="0" smtClean="0"/>
          </a:p>
        </p:txBody>
      </p:sp>
      <p:sp>
        <p:nvSpPr>
          <p:cNvPr id="9" name="ZoneTexte 8"/>
          <p:cNvSpPr txBox="1"/>
          <p:nvPr/>
        </p:nvSpPr>
        <p:spPr>
          <a:xfrm>
            <a:off x="3719533" y="5942941"/>
            <a:ext cx="4874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nicht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)!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760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erren Sakko grau Stretch | -29% SALE | HA15 - Paul Malone Sho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94" y="279498"/>
            <a:ext cx="3874214" cy="3874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939887" y="4476091"/>
            <a:ext cx="5296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findest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 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Sakko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768436" y="5300578"/>
            <a:ext cx="4874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9317432" y="81643"/>
            <a:ext cx="2024742" cy="6629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2400" dirty="0" err="1"/>
              <a:t>s</a:t>
            </a:r>
            <a:r>
              <a:rPr lang="fr-FR" sz="2400" dirty="0" err="1" smtClean="0"/>
              <a:t>portlich</a:t>
            </a:r>
            <a:endParaRPr lang="fr-FR" sz="2400" dirty="0"/>
          </a:p>
          <a:p>
            <a:pPr algn="ctr">
              <a:lnSpc>
                <a:spcPct val="150000"/>
              </a:lnSpc>
            </a:pPr>
            <a:r>
              <a:rPr lang="fr-FR" sz="2400" dirty="0" err="1"/>
              <a:t>k</a:t>
            </a:r>
            <a:r>
              <a:rPr lang="fr-FR" sz="2400" dirty="0" err="1" smtClean="0"/>
              <a:t>lassisch</a:t>
            </a:r>
            <a:endParaRPr lang="fr-FR" sz="2400" dirty="0"/>
          </a:p>
          <a:p>
            <a:pPr algn="ctr">
              <a:lnSpc>
                <a:spcPct val="150000"/>
              </a:lnSpc>
            </a:pPr>
            <a:r>
              <a:rPr lang="fr-FR" sz="2400" dirty="0" err="1"/>
              <a:t>e</a:t>
            </a:r>
            <a:r>
              <a:rPr lang="fr-FR" sz="2400" dirty="0" err="1" smtClean="0"/>
              <a:t>legant</a:t>
            </a:r>
            <a:endParaRPr lang="fr-FR" sz="2400" dirty="0"/>
          </a:p>
          <a:p>
            <a:pPr algn="ctr">
              <a:lnSpc>
                <a:spcPct val="150000"/>
              </a:lnSpc>
            </a:pPr>
            <a:r>
              <a:rPr lang="fr-FR" sz="2400" dirty="0" err="1"/>
              <a:t>l</a:t>
            </a:r>
            <a:r>
              <a:rPr lang="fr-FR" sz="2400" dirty="0" err="1" smtClean="0"/>
              <a:t>ässig</a:t>
            </a:r>
            <a:endParaRPr lang="fr-FR" sz="2400" dirty="0" smtClean="0"/>
          </a:p>
          <a:p>
            <a:pPr algn="ctr">
              <a:lnSpc>
                <a:spcPct val="150000"/>
              </a:lnSpc>
            </a:pPr>
            <a:r>
              <a:rPr lang="fr-FR" sz="2400" dirty="0"/>
              <a:t>c</a:t>
            </a:r>
            <a:r>
              <a:rPr lang="fr-FR" sz="2400" dirty="0" smtClean="0"/>
              <a:t>ool</a:t>
            </a:r>
          </a:p>
          <a:p>
            <a:pPr algn="ctr">
              <a:lnSpc>
                <a:spcPct val="150000"/>
              </a:lnSpc>
            </a:pPr>
            <a:r>
              <a:rPr lang="fr-FR" sz="2400" dirty="0" err="1"/>
              <a:t>s</a:t>
            </a:r>
            <a:r>
              <a:rPr lang="fr-FR" sz="2400" dirty="0" err="1" smtClean="0"/>
              <a:t>tylisch</a:t>
            </a:r>
            <a:endParaRPr lang="fr-FR" sz="2400" dirty="0"/>
          </a:p>
          <a:p>
            <a:pPr algn="ctr">
              <a:lnSpc>
                <a:spcPct val="150000"/>
              </a:lnSpc>
            </a:pPr>
            <a:r>
              <a:rPr lang="fr-FR" sz="2400" dirty="0" err="1"/>
              <a:t>o</a:t>
            </a:r>
            <a:r>
              <a:rPr lang="fr-FR" sz="2400" dirty="0" err="1" smtClean="0"/>
              <a:t>riginell</a:t>
            </a:r>
            <a:endParaRPr lang="fr-FR" sz="2400" dirty="0" smtClean="0"/>
          </a:p>
          <a:p>
            <a:pPr algn="ctr">
              <a:lnSpc>
                <a:spcPct val="150000"/>
              </a:lnSpc>
            </a:pPr>
            <a:r>
              <a:rPr lang="fr-FR" sz="2400" dirty="0" err="1"/>
              <a:t>t</a:t>
            </a:r>
            <a:r>
              <a:rPr lang="fr-FR" sz="2400" dirty="0" err="1" smtClean="0"/>
              <a:t>oll</a:t>
            </a:r>
            <a:endParaRPr lang="fr-FR" sz="2400" dirty="0" smtClean="0"/>
          </a:p>
          <a:p>
            <a:pPr algn="ctr">
              <a:lnSpc>
                <a:spcPct val="150000"/>
              </a:lnSpc>
            </a:pPr>
            <a:r>
              <a:rPr lang="fr-FR" sz="2400" dirty="0" err="1"/>
              <a:t>h</a:t>
            </a:r>
            <a:r>
              <a:rPr lang="fr-FR" sz="2400" dirty="0" err="1" smtClean="0"/>
              <a:t>ässlich</a:t>
            </a:r>
            <a:endParaRPr lang="fr-FR" sz="2400" dirty="0" smtClean="0"/>
          </a:p>
          <a:p>
            <a:pPr algn="ctr">
              <a:lnSpc>
                <a:spcPct val="150000"/>
              </a:lnSpc>
            </a:pPr>
            <a:r>
              <a:rPr lang="fr-FR" sz="2400" dirty="0" err="1"/>
              <a:t>s</a:t>
            </a:r>
            <a:r>
              <a:rPr lang="fr-FR" sz="2400" dirty="0" err="1" smtClean="0"/>
              <a:t>chön</a:t>
            </a:r>
            <a:endParaRPr lang="fr-FR" sz="2400" dirty="0" smtClean="0"/>
          </a:p>
          <a:p>
            <a:pPr algn="ctr">
              <a:lnSpc>
                <a:spcPct val="150000"/>
              </a:lnSpc>
            </a:pPr>
            <a:r>
              <a:rPr lang="fr-FR" sz="2400" dirty="0" err="1"/>
              <a:t>o</a:t>
            </a:r>
            <a:r>
              <a:rPr lang="fr-FR" sz="2400" dirty="0" err="1" smtClean="0"/>
              <a:t>kay</a:t>
            </a:r>
            <a:endParaRPr lang="fr-FR" sz="2400" dirty="0" smtClean="0"/>
          </a:p>
          <a:p>
            <a:pPr algn="ctr">
              <a:lnSpc>
                <a:spcPct val="150000"/>
              </a:lnSpc>
            </a:pPr>
            <a:r>
              <a:rPr lang="fr-FR" sz="2400" dirty="0" err="1" smtClean="0"/>
              <a:t>schrecklich</a:t>
            </a:r>
            <a:endParaRPr lang="fr-FR" sz="2400" dirty="0" smtClean="0"/>
          </a:p>
        </p:txBody>
      </p:sp>
      <p:sp>
        <p:nvSpPr>
          <p:cNvPr id="9" name="ZoneTexte 8"/>
          <p:cNvSpPr txBox="1"/>
          <p:nvPr/>
        </p:nvSpPr>
        <p:spPr>
          <a:xfrm>
            <a:off x="3719533" y="5942941"/>
            <a:ext cx="4874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nicht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)!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653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0629" y="-73479"/>
            <a:ext cx="5853793" cy="6931479"/>
          </a:xfrm>
          <a:prstGeom prst="rect">
            <a:avLst/>
          </a:prstGeom>
        </p:spPr>
      </p:pic>
      <p:sp>
        <p:nvSpPr>
          <p:cNvPr id="26" name="Rectangle à coins arrondis 25"/>
          <p:cNvSpPr/>
          <p:nvPr/>
        </p:nvSpPr>
        <p:spPr>
          <a:xfrm>
            <a:off x="97973" y="1078993"/>
            <a:ext cx="2873829" cy="4088991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Picture 2" descr="Herren Sakko grau Stretch | -29% SALE | HA15 - Paul Malone Sho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34" y="3335914"/>
            <a:ext cx="1502508" cy="150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JASGOOD Ceinture Léopard Ceinture Femme à la Mode Fashion Belt Women  Ceinture en Cuir avec Boucle en Alliage Cadeau Ceinture pour Jeans,  Pantalon, Shorts, etc: Amazon.fr: Vêtements et accessoir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254" y="4033973"/>
            <a:ext cx="1335426" cy="72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JONO Manteau Femme Hiver Longue Duffle Coat Laine Manteaux à Capuche  Blouson Femme Grande Taille Veste Jacket Manches Longues Chaud Épais Hoodie  Outwear Automne Slim Fit: Amazon.fr: Vêtements et accessoir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54" y="1420166"/>
            <a:ext cx="1537171" cy="174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blauer Rock in XXL | Blauer rock, Rock, Blau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042" y="2288414"/>
            <a:ext cx="1123392" cy="146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hapeau fédora homme Camel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7" b="22019"/>
          <a:stretch/>
        </p:blipFill>
        <p:spPr bwMode="auto">
          <a:xfrm>
            <a:off x="1490332" y="1390080"/>
            <a:ext cx="1314102" cy="72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Vêtements Homme T-Shirts Puma Sneaker Violet - Achat / Vente t-shirt -  Cdiscoun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747" y="3272981"/>
            <a:ext cx="1336127" cy="133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erdbeerloft - Damen Maxi Kleid Sommer Blumen Lang, 34-40, Weiß: Amazon.de:  Bekleidung | Sommer kleider, Lange kleider sommer, Maxi kleider sommer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54793" y="1928234"/>
            <a:ext cx="743791" cy="212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emd Slim-Fit blau-weiß kariert 'Patrick' - Trachtenhemden, Trachtenshirts  Herren - Trachten Werner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060" y="1172960"/>
            <a:ext cx="1132125" cy="169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ORIGINAL ADIDAS V Racer 2.0 Eg9914 Herren Turnschuhe Sneaker Fitness Navy  Rot - EUR 49,90 | PicClick D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3307" y="2037433"/>
            <a:ext cx="1553927" cy="92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47Brand Kappe MLB New York Yankees Clean Up Chapeau Mixte, Charcoal, Taille  Unique: Amazon.fr: Vêtements et accessoire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312" y="3646959"/>
            <a:ext cx="951210" cy="79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13"/>
          <a:srcRect l="7042" t="7500"/>
          <a:stretch/>
        </p:blipFill>
        <p:spPr>
          <a:xfrm>
            <a:off x="3497043" y="1234558"/>
            <a:ext cx="821865" cy="2150181"/>
          </a:xfrm>
          <a:prstGeom prst="rect">
            <a:avLst/>
          </a:prstGeom>
        </p:spPr>
      </p:pic>
      <p:pic>
        <p:nvPicPr>
          <p:cNvPr id="16" name="Picture 2" descr="Jean Slim Homme avec Genoux Déchirés,Overdose Mode Jeans Bleu Clair Stretch  Denim Pantalons Skinny Trousers: Amazon.fr: Vêtements et accessoires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7"/>
          <a:stretch/>
        </p:blipFill>
        <p:spPr bwMode="auto">
          <a:xfrm>
            <a:off x="4669338" y="2929982"/>
            <a:ext cx="960073" cy="2045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Strickjacke mit Alpaka und Merin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873" y="1175405"/>
            <a:ext cx="1107680" cy="166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re 2"/>
          <p:cNvSpPr txBox="1">
            <a:spLocks/>
          </p:cNvSpPr>
          <p:nvPr/>
        </p:nvSpPr>
        <p:spPr>
          <a:xfrm>
            <a:off x="32090" y="155833"/>
            <a:ext cx="12159910" cy="571500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+mj-ea"/>
                <a:cs typeface="+mj-cs"/>
              </a:rPr>
              <a:t>Ich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+mj-ea"/>
                <a:cs typeface="+mj-cs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+mj-ea"/>
                <a:cs typeface="+mj-cs"/>
              </a:rPr>
              <a:t>finde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+mj-ea"/>
                <a:cs typeface="+mj-cs"/>
              </a:rPr>
              <a:t>  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+mj-ea"/>
                <a:cs typeface="+mj-cs"/>
              </a:rPr>
              <a:t>den    </a:t>
            </a:r>
            <a:r>
              <a:rPr lang="fr-FR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 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/</a:t>
            </a:r>
            <a:r>
              <a:rPr lang="fr-FR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          </a:t>
            </a:r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die    </a:t>
            </a:r>
            <a:r>
              <a:rPr lang="fr-FR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    </a:t>
            </a:r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/</a:t>
            </a:r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         </a:t>
            </a:r>
            <a:r>
              <a:rPr lang="fr-FR" sz="28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das</a:t>
            </a:r>
            <a:r>
              <a:rPr lang="fr-FR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	     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/</a:t>
            </a:r>
            <a:r>
              <a:rPr lang="fr-FR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	      </a:t>
            </a:r>
            <a:r>
              <a:rPr lang="fr-FR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die   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…</a:t>
            </a:r>
            <a:r>
              <a:rPr lang="fr-FR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fr-FR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endParaRPr lang="fr-FR" sz="28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+mj-ea"/>
              <a:cs typeface="+mj-cs"/>
            </a:endParaRPr>
          </a:p>
        </p:txBody>
      </p:sp>
      <p:sp>
        <p:nvSpPr>
          <p:cNvPr id="24" name="Titre 2"/>
          <p:cNvSpPr txBox="1">
            <a:spLocks/>
          </p:cNvSpPr>
          <p:nvPr/>
        </p:nvSpPr>
        <p:spPr>
          <a:xfrm>
            <a:off x="-19375" y="5502983"/>
            <a:ext cx="12159910" cy="571500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+mj-ea"/>
                <a:cs typeface="+mj-cs"/>
              </a:rPr>
              <a:t>Ich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+mj-ea"/>
                <a:cs typeface="+mj-cs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+mj-ea"/>
                <a:cs typeface="+mj-cs"/>
              </a:rPr>
              <a:t>mag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+mj-ea"/>
                <a:cs typeface="+mj-cs"/>
              </a:rPr>
              <a:t>  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+mj-ea"/>
                <a:cs typeface="+mj-cs"/>
              </a:rPr>
              <a:t>ihn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+mj-ea"/>
                <a:cs typeface="+mj-cs"/>
              </a:rPr>
              <a:t>        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/</a:t>
            </a:r>
            <a:r>
              <a:rPr lang="fr-FR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    	   </a:t>
            </a:r>
            <a:r>
              <a:rPr lang="fr-FR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</a:t>
            </a:r>
            <a:r>
              <a:rPr lang="fr-FR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ie</a:t>
            </a:r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            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/</a:t>
            </a:r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          </a:t>
            </a:r>
            <a:r>
              <a:rPr lang="fr-FR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e</a:t>
            </a:r>
            <a:r>
              <a:rPr lang="fr-FR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	</a:t>
            </a:r>
            <a:r>
              <a:rPr lang="fr-FR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fr-FR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  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/ </a:t>
            </a:r>
            <a:r>
              <a:rPr lang="fr-FR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	</a:t>
            </a:r>
            <a:r>
              <a:rPr lang="fr-FR" sz="28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sie</a:t>
            </a:r>
            <a:r>
              <a:rPr lang="fr-FR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(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nicht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)! 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+mj-ea"/>
              <a:cs typeface="+mj-cs"/>
            </a:endParaRPr>
          </a:p>
        </p:txBody>
      </p:sp>
      <p:sp>
        <p:nvSpPr>
          <p:cNvPr id="27" name="Rectangle à coins arrondis 26"/>
          <p:cNvSpPr/>
          <p:nvPr/>
        </p:nvSpPr>
        <p:spPr>
          <a:xfrm>
            <a:off x="3083261" y="1078992"/>
            <a:ext cx="2873829" cy="408899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/>
          <p:cNvSpPr/>
          <p:nvPr/>
        </p:nvSpPr>
        <p:spPr>
          <a:xfrm>
            <a:off x="6096909" y="1124452"/>
            <a:ext cx="2873829" cy="4088991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à coins arrondis 28"/>
          <p:cNvSpPr/>
          <p:nvPr/>
        </p:nvSpPr>
        <p:spPr>
          <a:xfrm>
            <a:off x="9063357" y="1084533"/>
            <a:ext cx="2873829" cy="4088991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" name="Picture 2" descr="PETROLIO Winter-Stiefel leicht gefütterte Herren Boots aus Lederimitat Grau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54" b="14262"/>
          <a:stretch/>
        </p:blipFill>
        <p:spPr bwMode="auto">
          <a:xfrm>
            <a:off x="10063290" y="3316705"/>
            <a:ext cx="1330663" cy="76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C:\Users\Pierre\Pictures\Bibliothèque multimédia Microsoft\j0431644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396" y="30430"/>
            <a:ext cx="886604" cy="886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021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833257" y="3755571"/>
            <a:ext cx="3526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Arbeitsblatt</a:t>
            </a:r>
            <a:r>
              <a:rPr lang="fr-F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FR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10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678" y="2030865"/>
            <a:ext cx="1332819" cy="1332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298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0629" y="-73479"/>
            <a:ext cx="5853793" cy="6931479"/>
          </a:xfrm>
          <a:prstGeom prst="rect">
            <a:avLst/>
          </a:prstGeom>
        </p:spPr>
      </p:pic>
      <p:sp>
        <p:nvSpPr>
          <p:cNvPr id="26" name="Rectangle à coins arrondis 25"/>
          <p:cNvSpPr/>
          <p:nvPr/>
        </p:nvSpPr>
        <p:spPr>
          <a:xfrm>
            <a:off x="0" y="1815593"/>
            <a:ext cx="2873829" cy="4088991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Picture 2" descr="Herren Sakko grau Stretch | -29% SALE | HA15 - Paul Malone Sho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1" y="4072514"/>
            <a:ext cx="1502508" cy="150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JASGOOD Ceinture Léopard Ceinture Femme à la Mode Fashion Belt Women  Ceinture en Cuir avec Boucle en Alliage Cadeau Ceinture pour Jeans,  Pantalon, Shorts, etc: Amazon.fr: Vêtements et accessoir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281" y="4770573"/>
            <a:ext cx="1335426" cy="72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JONO Manteau Femme Hiver Longue Duffle Coat Laine Manteaux à Capuche  Blouson Femme Grande Taille Veste Jacket Manches Longues Chaud Épais Hoodie  Outwear Automne Slim Fit: Amazon.fr: Vêtements et accessoir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81" y="2156766"/>
            <a:ext cx="1537171" cy="174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blauer Rock in XXL | Blauer rock, Rock, Blau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069" y="3025014"/>
            <a:ext cx="1123392" cy="146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hapeau fédora homme Camel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7" b="22019"/>
          <a:stretch/>
        </p:blipFill>
        <p:spPr bwMode="auto">
          <a:xfrm>
            <a:off x="1392359" y="2126680"/>
            <a:ext cx="1314102" cy="72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Vêtements Homme T-Shirts Puma Sneaker Violet - Achat / Vente t-shirt -  Cdiscoun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820" y="4146776"/>
            <a:ext cx="1336127" cy="133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erdbeerloft - Damen Maxi Kleid Sommer Blumen Lang, 34-40, Weiß: Amazon.de:  Bekleidung | Sommer kleider, Lange kleider sommer, Maxi kleider sommer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77098" y="2799554"/>
            <a:ext cx="743791" cy="212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emd Slim-Fit blau-weiß kariert 'Patrick' - Trachtenhemden, Trachtenshirts  Herren - Trachten Werner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983" y="2126680"/>
            <a:ext cx="1132125" cy="169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ORIGINAL ADIDAS V Racer 2.0 Eg9914 Herren Turnschuhe Sneaker Fitness Navy  Rot - EUR 49,90 | PicClick D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334" y="2774033"/>
            <a:ext cx="1553927" cy="92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47Brand Kappe MLB New York Yankees Clean Up Chapeau Mixte, Charcoal, Taille  Unique: Amazon.fr: Vêtements et accessoire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339" y="4383559"/>
            <a:ext cx="951210" cy="79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13"/>
          <a:srcRect l="7042" t="7500"/>
          <a:stretch/>
        </p:blipFill>
        <p:spPr>
          <a:xfrm>
            <a:off x="3399070" y="1971158"/>
            <a:ext cx="821865" cy="2150181"/>
          </a:xfrm>
          <a:prstGeom prst="rect">
            <a:avLst/>
          </a:prstGeom>
        </p:spPr>
      </p:pic>
      <p:pic>
        <p:nvPicPr>
          <p:cNvPr id="16" name="Picture 2" descr="Jean Slim Homme avec Genoux Déchirés,Overdose Mode Jeans Bleu Clair Stretch  Denim Pantalons Skinny Trousers: Amazon.fr: Vêtements et accessoires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7"/>
          <a:stretch/>
        </p:blipFill>
        <p:spPr bwMode="auto">
          <a:xfrm>
            <a:off x="4571365" y="3666582"/>
            <a:ext cx="960073" cy="2045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Strickjacke mit Alpaka und Merin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900" y="1912005"/>
            <a:ext cx="1107680" cy="166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à coins arrondis 26"/>
          <p:cNvSpPr/>
          <p:nvPr/>
        </p:nvSpPr>
        <p:spPr>
          <a:xfrm>
            <a:off x="2985288" y="1815592"/>
            <a:ext cx="2873829" cy="408899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/>
          <p:cNvSpPr/>
          <p:nvPr/>
        </p:nvSpPr>
        <p:spPr>
          <a:xfrm>
            <a:off x="5998936" y="1861052"/>
            <a:ext cx="2873829" cy="4088991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à coins arrondis 28"/>
          <p:cNvSpPr/>
          <p:nvPr/>
        </p:nvSpPr>
        <p:spPr>
          <a:xfrm>
            <a:off x="8965384" y="1821133"/>
            <a:ext cx="2873829" cy="4088991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" name="Picture 2" descr="PETROLIO Winter-Stiefel leicht gefütterte Herren Boots aus Lederimitat Grau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54" b="14262"/>
          <a:stretch/>
        </p:blipFill>
        <p:spPr bwMode="auto">
          <a:xfrm>
            <a:off x="9965317" y="4053305"/>
            <a:ext cx="1330663" cy="76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596566" y="155295"/>
            <a:ext cx="68047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/>
              <a:t>Ich</a:t>
            </a:r>
            <a:r>
              <a:rPr lang="fr-FR" sz="2000" dirty="0"/>
              <a:t> </a:t>
            </a:r>
            <a:r>
              <a:rPr lang="fr-FR" sz="2000" dirty="0" err="1"/>
              <a:t>finde</a:t>
            </a:r>
            <a:r>
              <a:rPr lang="fr-FR" sz="2000" dirty="0"/>
              <a:t> </a:t>
            </a:r>
            <a:r>
              <a:rPr lang="fr-FR" sz="2000" b="1" u="sng" dirty="0">
                <a:solidFill>
                  <a:srgbClr val="0070C0"/>
                </a:solidFill>
              </a:rPr>
              <a:t>den </a:t>
            </a:r>
            <a:r>
              <a:rPr lang="fr-FR" sz="2000" b="1" u="sng" dirty="0" err="1">
                <a:solidFill>
                  <a:srgbClr val="0070C0"/>
                </a:solidFill>
              </a:rPr>
              <a:t>Mantel</a:t>
            </a:r>
            <a:r>
              <a:rPr lang="fr-FR" sz="2000" dirty="0">
                <a:solidFill>
                  <a:srgbClr val="0070C0"/>
                </a:solidFill>
              </a:rPr>
              <a:t> </a:t>
            </a:r>
            <a:r>
              <a:rPr lang="fr-FR" sz="2000" dirty="0" err="1"/>
              <a:t>hässlich</a:t>
            </a:r>
            <a:r>
              <a:rPr lang="fr-FR" sz="2000" dirty="0"/>
              <a:t>. </a:t>
            </a:r>
            <a:r>
              <a:rPr lang="fr-FR" sz="2000" dirty="0" err="1"/>
              <a:t>Ich</a:t>
            </a:r>
            <a:r>
              <a:rPr lang="fr-FR" sz="2000" dirty="0"/>
              <a:t> </a:t>
            </a:r>
            <a:r>
              <a:rPr lang="fr-FR" sz="2000" dirty="0" err="1"/>
              <a:t>mag</a:t>
            </a:r>
            <a:r>
              <a:rPr lang="fr-FR" sz="2000" dirty="0">
                <a:solidFill>
                  <a:srgbClr val="0070C0"/>
                </a:solidFill>
              </a:rPr>
              <a:t> </a:t>
            </a:r>
            <a:r>
              <a:rPr lang="fr-FR" sz="2000" b="1" u="sng" dirty="0" err="1">
                <a:solidFill>
                  <a:srgbClr val="0070C0"/>
                </a:solidFill>
              </a:rPr>
              <a:t>ihn</a:t>
            </a:r>
            <a:r>
              <a:rPr lang="fr-FR" sz="2000" dirty="0">
                <a:solidFill>
                  <a:srgbClr val="0070C0"/>
                </a:solidFill>
              </a:rPr>
              <a:t> </a:t>
            </a:r>
            <a:r>
              <a:rPr lang="fr-FR" sz="2000" dirty="0" err="1"/>
              <a:t>nicht</a:t>
            </a:r>
            <a:r>
              <a:rPr lang="fr-FR" sz="2000" dirty="0"/>
              <a:t>.</a:t>
            </a:r>
          </a:p>
          <a:p>
            <a:r>
              <a:rPr lang="fr-FR" sz="2000" dirty="0" err="1" smtClean="0"/>
              <a:t>Ich</a:t>
            </a:r>
            <a:r>
              <a:rPr lang="fr-FR" sz="2000" dirty="0" smtClean="0"/>
              <a:t> </a:t>
            </a:r>
            <a:r>
              <a:rPr lang="fr-FR" sz="2000" dirty="0" err="1"/>
              <a:t>finde</a:t>
            </a:r>
            <a:r>
              <a:rPr lang="fr-FR" sz="2000" dirty="0"/>
              <a:t> </a:t>
            </a:r>
            <a:r>
              <a:rPr lang="fr-FR" sz="2000" b="1" u="sng" dirty="0">
                <a:solidFill>
                  <a:srgbClr val="FF0000"/>
                </a:solidFill>
              </a:rPr>
              <a:t>die Jeans</a:t>
            </a:r>
            <a:r>
              <a:rPr lang="fr-FR" sz="2000" dirty="0">
                <a:solidFill>
                  <a:srgbClr val="FF0000"/>
                </a:solidFill>
              </a:rPr>
              <a:t> </a:t>
            </a:r>
            <a:r>
              <a:rPr lang="fr-FR" sz="2000" dirty="0"/>
              <a:t>cool. </a:t>
            </a:r>
            <a:r>
              <a:rPr lang="fr-FR" sz="2000" dirty="0" err="1"/>
              <a:t>Ich</a:t>
            </a:r>
            <a:r>
              <a:rPr lang="fr-FR" sz="2000" dirty="0"/>
              <a:t> </a:t>
            </a:r>
            <a:r>
              <a:rPr lang="fr-FR" sz="2000" dirty="0" err="1"/>
              <a:t>mag</a:t>
            </a:r>
            <a:r>
              <a:rPr lang="fr-FR" sz="2000" dirty="0"/>
              <a:t> </a:t>
            </a:r>
            <a:r>
              <a:rPr lang="fr-FR" sz="2000" b="1" u="sng" dirty="0" err="1">
                <a:solidFill>
                  <a:srgbClr val="FF0000"/>
                </a:solidFill>
              </a:rPr>
              <a:t>sie</a:t>
            </a:r>
            <a:r>
              <a:rPr lang="fr-FR" sz="2000" dirty="0"/>
              <a:t>.</a:t>
            </a:r>
          </a:p>
          <a:p>
            <a:r>
              <a:rPr lang="fr-FR" sz="2000" dirty="0" err="1" smtClean="0"/>
              <a:t>Ich</a:t>
            </a:r>
            <a:r>
              <a:rPr lang="fr-FR" sz="2000" dirty="0" smtClean="0"/>
              <a:t> </a:t>
            </a:r>
            <a:r>
              <a:rPr lang="fr-FR" sz="2000" dirty="0" err="1"/>
              <a:t>finde</a:t>
            </a:r>
            <a:r>
              <a:rPr lang="fr-FR" sz="2000" dirty="0"/>
              <a:t> </a:t>
            </a:r>
            <a:r>
              <a:rPr lang="fr-FR" sz="2000" b="1" u="sng" dirty="0" err="1">
                <a:solidFill>
                  <a:srgbClr val="00B050"/>
                </a:solidFill>
              </a:rPr>
              <a:t>das</a:t>
            </a:r>
            <a:r>
              <a:rPr lang="fr-FR" sz="2000" b="1" u="sng" dirty="0">
                <a:solidFill>
                  <a:srgbClr val="00B050"/>
                </a:solidFill>
              </a:rPr>
              <a:t> T-Shirt</a:t>
            </a:r>
            <a:r>
              <a:rPr lang="fr-FR" sz="2000" dirty="0">
                <a:solidFill>
                  <a:srgbClr val="00B050"/>
                </a:solidFill>
              </a:rPr>
              <a:t> </a:t>
            </a:r>
            <a:r>
              <a:rPr lang="fr-FR" sz="2000" dirty="0" err="1"/>
              <a:t>schön</a:t>
            </a:r>
            <a:r>
              <a:rPr lang="fr-FR" sz="2000" dirty="0"/>
              <a:t>. </a:t>
            </a:r>
            <a:r>
              <a:rPr lang="fr-FR" sz="2000" dirty="0" err="1"/>
              <a:t>Ich</a:t>
            </a:r>
            <a:r>
              <a:rPr lang="fr-FR" sz="2000" dirty="0"/>
              <a:t> </a:t>
            </a:r>
            <a:r>
              <a:rPr lang="fr-FR" sz="2000" dirty="0" err="1"/>
              <a:t>mag</a:t>
            </a:r>
            <a:r>
              <a:rPr lang="fr-FR" sz="2000" dirty="0"/>
              <a:t> </a:t>
            </a:r>
            <a:r>
              <a:rPr lang="fr-FR" sz="2000" b="1" u="sng" dirty="0">
                <a:solidFill>
                  <a:srgbClr val="00B050"/>
                </a:solidFill>
              </a:rPr>
              <a:t>es</a:t>
            </a:r>
            <a:r>
              <a:rPr lang="fr-FR" sz="2000" dirty="0"/>
              <a:t>.</a:t>
            </a:r>
          </a:p>
          <a:p>
            <a:r>
              <a:rPr lang="fr-FR" sz="2000" dirty="0" err="1" smtClean="0"/>
              <a:t>Ich</a:t>
            </a:r>
            <a:r>
              <a:rPr lang="fr-FR" sz="2000" dirty="0" smtClean="0"/>
              <a:t> </a:t>
            </a:r>
            <a:r>
              <a:rPr lang="fr-FR" sz="2000" dirty="0" err="1"/>
              <a:t>finde</a:t>
            </a:r>
            <a:r>
              <a:rPr lang="fr-FR" sz="2000" dirty="0"/>
              <a:t> </a:t>
            </a:r>
            <a:r>
              <a:rPr lang="fr-FR" sz="2000" b="1" u="sng" dirty="0">
                <a:solidFill>
                  <a:srgbClr val="FFC000"/>
                </a:solidFill>
              </a:rPr>
              <a:t>die </a:t>
            </a:r>
            <a:r>
              <a:rPr lang="fr-FR" sz="2000" b="1" u="sng" dirty="0" err="1">
                <a:solidFill>
                  <a:srgbClr val="FFC000"/>
                </a:solidFill>
              </a:rPr>
              <a:t>Schuhe</a:t>
            </a:r>
            <a:r>
              <a:rPr lang="fr-FR" sz="2000" dirty="0">
                <a:solidFill>
                  <a:srgbClr val="FFC000"/>
                </a:solidFill>
              </a:rPr>
              <a:t> </a:t>
            </a:r>
            <a:r>
              <a:rPr lang="fr-FR" sz="2000" dirty="0" err="1"/>
              <a:t>schrecklich</a:t>
            </a:r>
            <a:r>
              <a:rPr lang="fr-FR" sz="2000" dirty="0"/>
              <a:t>. </a:t>
            </a:r>
            <a:r>
              <a:rPr lang="fr-FR" sz="2000" dirty="0" err="1"/>
              <a:t>Ich</a:t>
            </a:r>
            <a:r>
              <a:rPr lang="fr-FR" sz="2000" dirty="0"/>
              <a:t> </a:t>
            </a:r>
            <a:r>
              <a:rPr lang="fr-FR" sz="2000" dirty="0" err="1"/>
              <a:t>mag</a:t>
            </a:r>
            <a:r>
              <a:rPr lang="fr-FR" sz="2000" dirty="0"/>
              <a:t> </a:t>
            </a:r>
            <a:r>
              <a:rPr lang="fr-FR" sz="2000" b="1" u="sng" dirty="0" err="1">
                <a:solidFill>
                  <a:srgbClr val="FFC000"/>
                </a:solidFill>
              </a:rPr>
              <a:t>sie</a:t>
            </a:r>
            <a:r>
              <a:rPr lang="fr-FR" sz="2000" dirty="0"/>
              <a:t> </a:t>
            </a:r>
            <a:r>
              <a:rPr lang="fr-FR" sz="2000" dirty="0" err="1"/>
              <a:t>nicht</a:t>
            </a:r>
            <a:r>
              <a:rPr lang="fr-FR" sz="2000" dirty="0"/>
              <a:t>.</a:t>
            </a:r>
          </a:p>
          <a:p>
            <a:endParaRPr lang="fr-FR" sz="2000" dirty="0"/>
          </a:p>
        </p:txBody>
      </p:sp>
      <p:sp>
        <p:nvSpPr>
          <p:cNvPr id="3" name="Pentagone 2"/>
          <p:cNvSpPr/>
          <p:nvPr/>
        </p:nvSpPr>
        <p:spPr>
          <a:xfrm>
            <a:off x="636814" y="496328"/>
            <a:ext cx="1600200" cy="531977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671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3083" y="-80664"/>
            <a:ext cx="5822486" cy="6931479"/>
          </a:xfrm>
          <a:prstGeom prst="rect">
            <a:avLst/>
          </a:prstGeom>
        </p:spPr>
      </p:pic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148656" y="714983"/>
            <a:ext cx="113466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Les </a:t>
            </a:r>
            <a:r>
              <a:rPr lang="fr-FR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pronoms personnels à </a:t>
            </a:r>
            <a:r>
              <a:rPr lang="fr-FR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l’accusatif (accusatif = C.O.D.) </a:t>
            </a:r>
            <a:r>
              <a:rPr lang="fr-FR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</a:t>
            </a:r>
          </a:p>
        </p:txBody>
      </p:sp>
      <p:sp>
        <p:nvSpPr>
          <p:cNvPr id="13" name="ZoneTexte 12"/>
          <p:cNvSpPr txBox="1">
            <a:spLocks noChangeArrowheads="1"/>
          </p:cNvSpPr>
          <p:nvPr/>
        </p:nvSpPr>
        <p:spPr bwMode="auto">
          <a:xfrm>
            <a:off x="913026" y="1659614"/>
            <a:ext cx="4143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Magst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 </a:t>
            </a:r>
            <a:r>
              <a:rPr lang="fr-FR" sz="32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mich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913026" y="2307314"/>
            <a:ext cx="41433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Ich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mag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fr-FR" sz="32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dich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!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903511" y="3128905"/>
            <a:ext cx="64280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Ich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finde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fr-FR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den </a:t>
            </a:r>
            <a:r>
              <a:rPr lang="fr-FR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Mantel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schön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6" name="ZoneTexte 15"/>
          <p:cNvSpPr txBox="1">
            <a:spLocks noChangeArrowheads="1"/>
          </p:cNvSpPr>
          <p:nvPr/>
        </p:nvSpPr>
        <p:spPr bwMode="auto">
          <a:xfrm>
            <a:off x="3549082" y="3834895"/>
            <a:ext cx="9286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3200" b="1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ihn</a:t>
            </a:r>
            <a:endParaRPr lang="fr-FR" sz="3200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7" name="Accolade ouvrante 16"/>
          <p:cNvSpPr/>
          <p:nvPr/>
        </p:nvSpPr>
        <p:spPr>
          <a:xfrm rot="16200000">
            <a:off x="3681628" y="2689511"/>
            <a:ext cx="282575" cy="2126116"/>
          </a:xfrm>
          <a:prstGeom prst="leftBrace">
            <a:avLst>
              <a:gd name="adj1" fmla="val 17443"/>
              <a:gd name="adj2" fmla="val 47563"/>
            </a:avLst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913026" y="4416426"/>
            <a:ext cx="5350328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Ich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finde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die </a:t>
            </a:r>
            <a:r>
              <a:rPr lang="fr-F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Kappe</a:t>
            </a: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super.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9" name="Accolade ouvrante 18"/>
          <p:cNvSpPr/>
          <p:nvPr/>
        </p:nvSpPr>
        <p:spPr>
          <a:xfrm rot="16200000">
            <a:off x="3555430" y="4098863"/>
            <a:ext cx="282575" cy="1897515"/>
          </a:xfrm>
          <a:prstGeom prst="leftBrace">
            <a:avLst>
              <a:gd name="adj1" fmla="val 17443"/>
              <a:gd name="adj2" fmla="val 47563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3296667" y="5121841"/>
            <a:ext cx="92868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sie</a:t>
            </a:r>
            <a:endParaRPr lang="fr-FR" sz="3200" u="sng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903511" y="5646893"/>
            <a:ext cx="571500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Ich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finde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fr-FR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das</a:t>
            </a:r>
            <a:r>
              <a:rPr lang="fr-FR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T-Shirt</a:t>
            </a:r>
            <a:r>
              <a:rPr lang="fr-FR" sz="32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cool.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2" name="Accolade ouvrante 21"/>
          <p:cNvSpPr/>
          <p:nvPr/>
        </p:nvSpPr>
        <p:spPr>
          <a:xfrm rot="16200000">
            <a:off x="3595917" y="5240064"/>
            <a:ext cx="282575" cy="2060803"/>
          </a:xfrm>
          <a:prstGeom prst="leftBrace">
            <a:avLst>
              <a:gd name="adj1" fmla="val 17443"/>
              <a:gd name="adj2" fmla="val 47563"/>
            </a:avLst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3" name="ZoneTexte 22"/>
          <p:cNvSpPr txBox="1">
            <a:spLocks noChangeArrowheads="1"/>
          </p:cNvSpPr>
          <p:nvPr/>
        </p:nvSpPr>
        <p:spPr bwMode="auto">
          <a:xfrm>
            <a:off x="3389028" y="6248854"/>
            <a:ext cx="928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32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es</a:t>
            </a:r>
            <a:endParaRPr lang="fr-FR" sz="3200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4" name="Organigramme : Connecteur 23"/>
          <p:cNvSpPr/>
          <p:nvPr/>
        </p:nvSpPr>
        <p:spPr>
          <a:xfrm>
            <a:off x="709023" y="1882091"/>
            <a:ext cx="142875" cy="142875"/>
          </a:xfrm>
          <a:prstGeom prst="flowChartConnector">
            <a:avLst/>
          </a:prstGeom>
          <a:solidFill>
            <a:schemeClr val="tx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25" name="Organigramme : Connecteur 24"/>
          <p:cNvSpPr/>
          <p:nvPr/>
        </p:nvSpPr>
        <p:spPr>
          <a:xfrm>
            <a:off x="709023" y="2529791"/>
            <a:ext cx="142875" cy="142875"/>
          </a:xfrm>
          <a:prstGeom prst="flowChartConnector">
            <a:avLst/>
          </a:prstGeom>
          <a:solidFill>
            <a:schemeClr val="tx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26" name="Organigramme : Connecteur 25"/>
          <p:cNvSpPr/>
          <p:nvPr/>
        </p:nvSpPr>
        <p:spPr>
          <a:xfrm>
            <a:off x="713764" y="3385076"/>
            <a:ext cx="142875" cy="142875"/>
          </a:xfrm>
          <a:prstGeom prst="flowChartConnector">
            <a:avLst/>
          </a:prstGeom>
          <a:solidFill>
            <a:schemeClr val="tx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27" name="Organigramme : Connecteur 26"/>
          <p:cNvSpPr/>
          <p:nvPr/>
        </p:nvSpPr>
        <p:spPr>
          <a:xfrm>
            <a:off x="687611" y="4683050"/>
            <a:ext cx="142875" cy="142875"/>
          </a:xfrm>
          <a:prstGeom prst="flowChartConnector">
            <a:avLst/>
          </a:prstGeom>
          <a:solidFill>
            <a:schemeClr val="tx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28" name="Organigramme : Connecteur 27"/>
          <p:cNvSpPr/>
          <p:nvPr/>
        </p:nvSpPr>
        <p:spPr>
          <a:xfrm>
            <a:off x="687611" y="5918129"/>
            <a:ext cx="142875" cy="142875"/>
          </a:xfrm>
          <a:prstGeom prst="flowChartConnector">
            <a:avLst/>
          </a:prstGeom>
          <a:solidFill>
            <a:schemeClr val="tx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29" name="ZoneTexte 28"/>
          <p:cNvSpPr txBox="1">
            <a:spLocks noChangeArrowheads="1"/>
          </p:cNvSpPr>
          <p:nvPr/>
        </p:nvSpPr>
        <p:spPr bwMode="auto">
          <a:xfrm>
            <a:off x="5059576" y="1731052"/>
            <a:ext cx="2214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4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(1</a:t>
            </a:r>
            <a:r>
              <a:rPr lang="fr-FR" sz="2400" i="1" baseline="30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ère</a:t>
            </a:r>
            <a:r>
              <a:rPr lang="fr-FR" sz="24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personne)</a:t>
            </a:r>
          </a:p>
        </p:txBody>
      </p:sp>
      <p:sp>
        <p:nvSpPr>
          <p:cNvPr id="30" name="ZoneTexte 29"/>
          <p:cNvSpPr txBox="1">
            <a:spLocks noChangeArrowheads="1"/>
          </p:cNvSpPr>
          <p:nvPr/>
        </p:nvSpPr>
        <p:spPr bwMode="auto">
          <a:xfrm>
            <a:off x="5059575" y="2378752"/>
            <a:ext cx="2571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4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(2</a:t>
            </a:r>
            <a:r>
              <a:rPr lang="fr-FR" sz="2400" i="1" baseline="30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ème</a:t>
            </a:r>
            <a:r>
              <a:rPr lang="fr-FR" sz="24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personne)</a:t>
            </a:r>
          </a:p>
        </p:txBody>
      </p:sp>
      <p:sp>
        <p:nvSpPr>
          <p:cNvPr id="31" name="ZoneTexte 30"/>
          <p:cNvSpPr txBox="1">
            <a:spLocks noChangeArrowheads="1"/>
          </p:cNvSpPr>
          <p:nvPr/>
        </p:nvSpPr>
        <p:spPr bwMode="auto">
          <a:xfrm>
            <a:off x="4978625" y="3951449"/>
            <a:ext cx="4429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(3</a:t>
            </a:r>
            <a:r>
              <a:rPr lang="fr-FR" sz="2400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ème</a:t>
            </a:r>
            <a:r>
              <a:rPr lang="fr-FR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personne au masculin)</a:t>
            </a:r>
          </a:p>
        </p:txBody>
      </p:sp>
      <p:sp>
        <p:nvSpPr>
          <p:cNvPr id="32" name="ZoneTexte 31"/>
          <p:cNvSpPr txBox="1">
            <a:spLocks noChangeArrowheads="1"/>
          </p:cNvSpPr>
          <p:nvPr/>
        </p:nvSpPr>
        <p:spPr bwMode="auto">
          <a:xfrm>
            <a:off x="4978625" y="5241409"/>
            <a:ext cx="4143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(3</a:t>
            </a:r>
            <a:r>
              <a:rPr lang="fr-FR" sz="2400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ème</a:t>
            </a:r>
            <a:r>
              <a:rPr lang="fr-FR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personne au féminin)</a:t>
            </a:r>
          </a:p>
        </p:txBody>
      </p:sp>
      <p:sp>
        <p:nvSpPr>
          <p:cNvPr id="33" name="ZoneTexte 32"/>
          <p:cNvSpPr txBox="1">
            <a:spLocks noChangeArrowheads="1"/>
          </p:cNvSpPr>
          <p:nvPr/>
        </p:nvSpPr>
        <p:spPr bwMode="auto">
          <a:xfrm>
            <a:off x="4978625" y="6300388"/>
            <a:ext cx="40719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400" i="1" dirty="0">
                <a:latin typeface="+mj-lt"/>
              </a:rPr>
              <a:t>(3</a:t>
            </a:r>
            <a:r>
              <a:rPr lang="fr-FR" sz="2400" i="1" baseline="30000" dirty="0">
                <a:latin typeface="+mj-lt"/>
              </a:rPr>
              <a:t>ème</a:t>
            </a:r>
            <a:r>
              <a:rPr lang="fr-FR" sz="2400" i="1" dirty="0">
                <a:latin typeface="+mj-lt"/>
              </a:rPr>
              <a:t> personne au neutre)</a:t>
            </a:r>
          </a:p>
        </p:txBody>
      </p:sp>
      <p:sp>
        <p:nvSpPr>
          <p:cNvPr id="35" name="ZoneTexte 34"/>
          <p:cNvSpPr txBox="1">
            <a:spLocks noChangeArrowheads="1"/>
          </p:cNvSpPr>
          <p:nvPr/>
        </p:nvSpPr>
        <p:spPr bwMode="auto">
          <a:xfrm>
            <a:off x="148656" y="3370"/>
            <a:ext cx="55721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Bilan grammatical :</a:t>
            </a:r>
          </a:p>
        </p:txBody>
      </p:sp>
    </p:spTree>
    <p:extLst>
      <p:ext uri="{BB962C8B-B14F-4D97-AF65-F5344CB8AC3E}">
        <p14:creationId xmlns:p14="http://schemas.microsoft.com/office/powerpoint/2010/main" val="232824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15" grpId="0"/>
      <p:bldP spid="16" grpId="0"/>
      <p:bldP spid="17" grpId="0" animBg="1"/>
      <p:bldP spid="18" grpId="0"/>
      <p:bldP spid="19" grpId="0" animBg="1"/>
      <p:bldP spid="20" grpId="0"/>
      <p:bldP spid="21" grpId="0"/>
      <p:bldP spid="22" grpId="0" animBg="1"/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/>
      <p:bldP spid="33" grpId="0"/>
      <p:bldP spid="3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833257" y="3755571"/>
            <a:ext cx="3526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Übungsheft</a:t>
            </a:r>
            <a:r>
              <a:rPr lang="fr-F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Seite</a:t>
            </a:r>
            <a:r>
              <a:rPr lang="fr-F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45)</a:t>
            </a:r>
            <a:endParaRPr lang="fr-FR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10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678" y="2030865"/>
            <a:ext cx="1332819" cy="1332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278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b="28062"/>
          <a:stretch/>
        </p:blipFill>
        <p:spPr>
          <a:xfrm>
            <a:off x="2492700" y="2204357"/>
            <a:ext cx="9854422" cy="206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82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718957" y="3976006"/>
            <a:ext cx="3526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Buch</a:t>
            </a:r>
            <a:r>
              <a:rPr lang="fr-F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Seite</a:t>
            </a:r>
            <a:r>
              <a:rPr lang="fr-F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63)</a:t>
            </a:r>
            <a:endParaRPr lang="fr-FR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10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378" y="2251300"/>
            <a:ext cx="1332819" cy="1332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820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453" y="1412422"/>
            <a:ext cx="6472918" cy="371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3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Jean Slim Homme avec Genoux Déchirés,Overdose Mode Jeans Bleu Clair Stretch  Denim Pantalons Skinny Trousers: Amazon.fr: Vêtements et accessoire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9"/>
          <a:stretch/>
        </p:blipFill>
        <p:spPr bwMode="auto">
          <a:xfrm>
            <a:off x="4950078" y="466530"/>
            <a:ext cx="1931401" cy="385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à coins arrondis 3"/>
          <p:cNvSpPr/>
          <p:nvPr/>
        </p:nvSpPr>
        <p:spPr>
          <a:xfrm>
            <a:off x="9317432" y="81643"/>
            <a:ext cx="2024742" cy="6629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2400" dirty="0" err="1"/>
              <a:t>s</a:t>
            </a:r>
            <a:r>
              <a:rPr lang="fr-FR" sz="2400" dirty="0" err="1" smtClean="0"/>
              <a:t>portlich</a:t>
            </a:r>
            <a:endParaRPr lang="fr-FR" sz="2400" dirty="0"/>
          </a:p>
          <a:p>
            <a:pPr algn="ctr">
              <a:lnSpc>
                <a:spcPct val="150000"/>
              </a:lnSpc>
            </a:pPr>
            <a:r>
              <a:rPr lang="fr-FR" sz="2400" dirty="0" err="1"/>
              <a:t>k</a:t>
            </a:r>
            <a:r>
              <a:rPr lang="fr-FR" sz="2400" dirty="0" err="1" smtClean="0"/>
              <a:t>lassisch</a:t>
            </a:r>
            <a:endParaRPr lang="fr-FR" sz="2400" dirty="0"/>
          </a:p>
          <a:p>
            <a:pPr algn="ctr">
              <a:lnSpc>
                <a:spcPct val="150000"/>
              </a:lnSpc>
            </a:pPr>
            <a:r>
              <a:rPr lang="fr-FR" sz="2400" dirty="0" err="1"/>
              <a:t>e</a:t>
            </a:r>
            <a:r>
              <a:rPr lang="fr-FR" sz="2400" dirty="0" err="1" smtClean="0"/>
              <a:t>legant</a:t>
            </a:r>
            <a:endParaRPr lang="fr-FR" sz="2400" dirty="0"/>
          </a:p>
          <a:p>
            <a:pPr algn="ctr">
              <a:lnSpc>
                <a:spcPct val="150000"/>
              </a:lnSpc>
            </a:pPr>
            <a:r>
              <a:rPr lang="fr-FR" sz="2400" dirty="0" err="1"/>
              <a:t>l</a:t>
            </a:r>
            <a:r>
              <a:rPr lang="fr-FR" sz="2400" dirty="0" err="1" smtClean="0"/>
              <a:t>ässig</a:t>
            </a:r>
            <a:endParaRPr lang="fr-FR" sz="2400" dirty="0" smtClean="0"/>
          </a:p>
          <a:p>
            <a:pPr algn="ctr">
              <a:lnSpc>
                <a:spcPct val="150000"/>
              </a:lnSpc>
            </a:pPr>
            <a:r>
              <a:rPr lang="fr-FR" sz="2400" dirty="0"/>
              <a:t>c</a:t>
            </a:r>
            <a:r>
              <a:rPr lang="fr-FR" sz="2400" dirty="0" smtClean="0"/>
              <a:t>ool</a:t>
            </a:r>
          </a:p>
          <a:p>
            <a:pPr algn="ctr">
              <a:lnSpc>
                <a:spcPct val="150000"/>
              </a:lnSpc>
            </a:pPr>
            <a:r>
              <a:rPr lang="fr-FR" sz="2400" dirty="0" err="1"/>
              <a:t>s</a:t>
            </a:r>
            <a:r>
              <a:rPr lang="fr-FR" sz="2400" dirty="0" err="1" smtClean="0"/>
              <a:t>tylisch</a:t>
            </a:r>
            <a:endParaRPr lang="fr-FR" sz="2400" dirty="0"/>
          </a:p>
          <a:p>
            <a:pPr algn="ctr">
              <a:lnSpc>
                <a:spcPct val="150000"/>
              </a:lnSpc>
            </a:pPr>
            <a:r>
              <a:rPr lang="fr-FR" sz="2400" dirty="0" err="1"/>
              <a:t>o</a:t>
            </a:r>
            <a:r>
              <a:rPr lang="fr-FR" sz="2400" dirty="0" err="1" smtClean="0"/>
              <a:t>riginell</a:t>
            </a:r>
            <a:endParaRPr lang="fr-FR" sz="2400" dirty="0" smtClean="0"/>
          </a:p>
          <a:p>
            <a:pPr algn="ctr">
              <a:lnSpc>
                <a:spcPct val="150000"/>
              </a:lnSpc>
            </a:pPr>
            <a:r>
              <a:rPr lang="fr-FR" sz="2400" dirty="0" err="1"/>
              <a:t>t</a:t>
            </a:r>
            <a:r>
              <a:rPr lang="fr-FR" sz="2400" dirty="0" err="1" smtClean="0"/>
              <a:t>oll</a:t>
            </a:r>
            <a:endParaRPr lang="fr-FR" sz="2400" dirty="0" smtClean="0"/>
          </a:p>
          <a:p>
            <a:pPr algn="ctr">
              <a:lnSpc>
                <a:spcPct val="150000"/>
              </a:lnSpc>
            </a:pPr>
            <a:r>
              <a:rPr lang="fr-FR" sz="2400" dirty="0" err="1"/>
              <a:t>h</a:t>
            </a:r>
            <a:r>
              <a:rPr lang="fr-FR" sz="2400" dirty="0" err="1" smtClean="0"/>
              <a:t>ässlich</a:t>
            </a:r>
            <a:endParaRPr lang="fr-FR" sz="2400" dirty="0" smtClean="0"/>
          </a:p>
          <a:p>
            <a:pPr algn="ctr">
              <a:lnSpc>
                <a:spcPct val="150000"/>
              </a:lnSpc>
            </a:pPr>
            <a:r>
              <a:rPr lang="fr-FR" sz="2400" dirty="0" err="1"/>
              <a:t>s</a:t>
            </a:r>
            <a:r>
              <a:rPr lang="fr-FR" sz="2400" dirty="0" err="1" smtClean="0"/>
              <a:t>chön</a:t>
            </a:r>
            <a:endParaRPr lang="fr-FR" sz="2400" dirty="0" smtClean="0"/>
          </a:p>
          <a:p>
            <a:pPr algn="ctr">
              <a:lnSpc>
                <a:spcPct val="150000"/>
              </a:lnSpc>
            </a:pPr>
            <a:r>
              <a:rPr lang="fr-FR" sz="2400" dirty="0" err="1"/>
              <a:t>o</a:t>
            </a:r>
            <a:r>
              <a:rPr lang="fr-FR" sz="2400" dirty="0" err="1" smtClean="0"/>
              <a:t>kay</a:t>
            </a:r>
            <a:endParaRPr lang="fr-FR" sz="2400" dirty="0" smtClean="0"/>
          </a:p>
          <a:p>
            <a:pPr algn="ctr">
              <a:lnSpc>
                <a:spcPct val="150000"/>
              </a:lnSpc>
            </a:pPr>
            <a:r>
              <a:rPr lang="fr-FR" sz="2400" dirty="0" err="1" smtClean="0"/>
              <a:t>schrecklich</a:t>
            </a:r>
            <a:endParaRPr lang="fr-FR" sz="2400" dirty="0" smtClean="0"/>
          </a:p>
        </p:txBody>
      </p:sp>
      <p:sp>
        <p:nvSpPr>
          <p:cNvPr id="5" name="ZoneTexte 4"/>
          <p:cNvSpPr txBox="1"/>
          <p:nvPr/>
        </p:nvSpPr>
        <p:spPr>
          <a:xfrm>
            <a:off x="3939887" y="4476091"/>
            <a:ext cx="4874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findest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 </a:t>
            </a:r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Jeans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768436" y="5300578"/>
            <a:ext cx="4874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cool.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284273" y="5300578"/>
            <a:ext cx="174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 Jeans</a:t>
            </a:r>
            <a:endParaRPr lang="fr-FR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636698" y="5300578"/>
            <a:ext cx="740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719533" y="5942941"/>
            <a:ext cx="4874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</a:t>
            </a:r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581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7" grpId="1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Khujo TAYA Strickjacke Damen oliv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150" name="Picture 6" descr="Strickjacke mit Alpaka und Meri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887" y="596271"/>
            <a:ext cx="2584078" cy="387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3939887" y="4476091"/>
            <a:ext cx="5296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findest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 </a:t>
            </a:r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Strickjacke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768436" y="5300578"/>
            <a:ext cx="4874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719533" y="5942941"/>
            <a:ext cx="4874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nicht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)!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9317432" y="81643"/>
            <a:ext cx="2024742" cy="6629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2400" dirty="0" err="1"/>
              <a:t>s</a:t>
            </a:r>
            <a:r>
              <a:rPr lang="fr-FR" sz="2400" dirty="0" err="1" smtClean="0"/>
              <a:t>portlich</a:t>
            </a:r>
            <a:endParaRPr lang="fr-FR" sz="2400" dirty="0"/>
          </a:p>
          <a:p>
            <a:pPr algn="ctr">
              <a:lnSpc>
                <a:spcPct val="150000"/>
              </a:lnSpc>
            </a:pPr>
            <a:r>
              <a:rPr lang="fr-FR" sz="2400" dirty="0" err="1"/>
              <a:t>k</a:t>
            </a:r>
            <a:r>
              <a:rPr lang="fr-FR" sz="2400" dirty="0" err="1" smtClean="0"/>
              <a:t>lassisch</a:t>
            </a:r>
            <a:endParaRPr lang="fr-FR" sz="2400" dirty="0"/>
          </a:p>
          <a:p>
            <a:pPr algn="ctr">
              <a:lnSpc>
                <a:spcPct val="150000"/>
              </a:lnSpc>
            </a:pPr>
            <a:r>
              <a:rPr lang="fr-FR" sz="2400" dirty="0" err="1"/>
              <a:t>e</a:t>
            </a:r>
            <a:r>
              <a:rPr lang="fr-FR" sz="2400" dirty="0" err="1" smtClean="0"/>
              <a:t>legant</a:t>
            </a:r>
            <a:endParaRPr lang="fr-FR" sz="2400" dirty="0"/>
          </a:p>
          <a:p>
            <a:pPr algn="ctr">
              <a:lnSpc>
                <a:spcPct val="150000"/>
              </a:lnSpc>
            </a:pPr>
            <a:r>
              <a:rPr lang="fr-FR" sz="2400" dirty="0" err="1"/>
              <a:t>l</a:t>
            </a:r>
            <a:r>
              <a:rPr lang="fr-FR" sz="2400" dirty="0" err="1" smtClean="0"/>
              <a:t>ässig</a:t>
            </a:r>
            <a:endParaRPr lang="fr-FR" sz="2400" dirty="0" smtClean="0"/>
          </a:p>
          <a:p>
            <a:pPr algn="ctr">
              <a:lnSpc>
                <a:spcPct val="150000"/>
              </a:lnSpc>
            </a:pPr>
            <a:r>
              <a:rPr lang="fr-FR" sz="2400" dirty="0"/>
              <a:t>c</a:t>
            </a:r>
            <a:r>
              <a:rPr lang="fr-FR" sz="2400" dirty="0" smtClean="0"/>
              <a:t>ool</a:t>
            </a:r>
          </a:p>
          <a:p>
            <a:pPr algn="ctr">
              <a:lnSpc>
                <a:spcPct val="150000"/>
              </a:lnSpc>
            </a:pPr>
            <a:r>
              <a:rPr lang="fr-FR" sz="2400" dirty="0" err="1"/>
              <a:t>s</a:t>
            </a:r>
            <a:r>
              <a:rPr lang="fr-FR" sz="2400" dirty="0" err="1" smtClean="0"/>
              <a:t>tylisch</a:t>
            </a:r>
            <a:endParaRPr lang="fr-FR" sz="2400" dirty="0"/>
          </a:p>
          <a:p>
            <a:pPr algn="ctr">
              <a:lnSpc>
                <a:spcPct val="150000"/>
              </a:lnSpc>
            </a:pPr>
            <a:r>
              <a:rPr lang="fr-FR" sz="2400" dirty="0" err="1"/>
              <a:t>o</a:t>
            </a:r>
            <a:r>
              <a:rPr lang="fr-FR" sz="2400" dirty="0" err="1" smtClean="0"/>
              <a:t>riginell</a:t>
            </a:r>
            <a:endParaRPr lang="fr-FR" sz="2400" dirty="0" smtClean="0"/>
          </a:p>
          <a:p>
            <a:pPr algn="ctr">
              <a:lnSpc>
                <a:spcPct val="150000"/>
              </a:lnSpc>
            </a:pPr>
            <a:r>
              <a:rPr lang="fr-FR" sz="2400" dirty="0" err="1"/>
              <a:t>t</a:t>
            </a:r>
            <a:r>
              <a:rPr lang="fr-FR" sz="2400" dirty="0" err="1" smtClean="0"/>
              <a:t>oll</a:t>
            </a:r>
            <a:endParaRPr lang="fr-FR" sz="2400" dirty="0" smtClean="0"/>
          </a:p>
          <a:p>
            <a:pPr algn="ctr">
              <a:lnSpc>
                <a:spcPct val="150000"/>
              </a:lnSpc>
            </a:pPr>
            <a:r>
              <a:rPr lang="fr-FR" sz="2400" dirty="0" err="1"/>
              <a:t>h</a:t>
            </a:r>
            <a:r>
              <a:rPr lang="fr-FR" sz="2400" dirty="0" err="1" smtClean="0"/>
              <a:t>ässlich</a:t>
            </a:r>
            <a:endParaRPr lang="fr-FR" sz="2400" dirty="0" smtClean="0"/>
          </a:p>
          <a:p>
            <a:pPr algn="ctr">
              <a:lnSpc>
                <a:spcPct val="150000"/>
              </a:lnSpc>
            </a:pPr>
            <a:r>
              <a:rPr lang="fr-FR" sz="2400" dirty="0" err="1"/>
              <a:t>s</a:t>
            </a:r>
            <a:r>
              <a:rPr lang="fr-FR" sz="2400" dirty="0" err="1" smtClean="0"/>
              <a:t>chön</a:t>
            </a:r>
            <a:endParaRPr lang="fr-FR" sz="2400" dirty="0" smtClean="0"/>
          </a:p>
          <a:p>
            <a:pPr algn="ctr">
              <a:lnSpc>
                <a:spcPct val="150000"/>
              </a:lnSpc>
            </a:pPr>
            <a:r>
              <a:rPr lang="fr-FR" sz="2400" dirty="0" err="1"/>
              <a:t>o</a:t>
            </a:r>
            <a:r>
              <a:rPr lang="fr-FR" sz="2400" dirty="0" err="1" smtClean="0"/>
              <a:t>kay</a:t>
            </a:r>
            <a:endParaRPr lang="fr-FR" sz="2400" dirty="0" smtClean="0"/>
          </a:p>
          <a:p>
            <a:pPr algn="ctr">
              <a:lnSpc>
                <a:spcPct val="150000"/>
              </a:lnSpc>
            </a:pPr>
            <a:r>
              <a:rPr lang="fr-FR" sz="2400" dirty="0" err="1" smtClean="0"/>
              <a:t>schrecklich</a:t>
            </a:r>
            <a:endParaRPr lang="fr-FR" sz="2400" dirty="0" smtClean="0"/>
          </a:p>
        </p:txBody>
      </p:sp>
    </p:spTree>
    <p:extLst>
      <p:ext uri="{BB962C8B-B14F-4D97-AF65-F5344CB8AC3E}">
        <p14:creationId xmlns:p14="http://schemas.microsoft.com/office/powerpoint/2010/main" val="140964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Khujo TAYA Strickjacke Damen oliv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7042" t="7500"/>
          <a:stretch/>
        </p:blipFill>
        <p:spPr>
          <a:xfrm>
            <a:off x="5155578" y="452582"/>
            <a:ext cx="1615931" cy="390436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505780" y="4476091"/>
            <a:ext cx="5296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findest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 </a:t>
            </a:r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Jogginghose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768436" y="5300578"/>
            <a:ext cx="4874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719533" y="5942941"/>
            <a:ext cx="4874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nicht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)!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9317432" y="81643"/>
            <a:ext cx="2024742" cy="6629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2400" dirty="0" err="1"/>
              <a:t>s</a:t>
            </a:r>
            <a:r>
              <a:rPr lang="fr-FR" sz="2400" dirty="0" err="1" smtClean="0"/>
              <a:t>portlich</a:t>
            </a:r>
            <a:endParaRPr lang="fr-FR" sz="2400" dirty="0"/>
          </a:p>
          <a:p>
            <a:pPr algn="ctr">
              <a:lnSpc>
                <a:spcPct val="150000"/>
              </a:lnSpc>
            </a:pPr>
            <a:r>
              <a:rPr lang="fr-FR" sz="2400" dirty="0" err="1"/>
              <a:t>k</a:t>
            </a:r>
            <a:r>
              <a:rPr lang="fr-FR" sz="2400" dirty="0" err="1" smtClean="0"/>
              <a:t>lassisch</a:t>
            </a:r>
            <a:endParaRPr lang="fr-FR" sz="2400" dirty="0"/>
          </a:p>
          <a:p>
            <a:pPr algn="ctr">
              <a:lnSpc>
                <a:spcPct val="150000"/>
              </a:lnSpc>
            </a:pPr>
            <a:r>
              <a:rPr lang="fr-FR" sz="2400" dirty="0" err="1"/>
              <a:t>e</a:t>
            </a:r>
            <a:r>
              <a:rPr lang="fr-FR" sz="2400" dirty="0" err="1" smtClean="0"/>
              <a:t>legant</a:t>
            </a:r>
            <a:endParaRPr lang="fr-FR" sz="2400" dirty="0"/>
          </a:p>
          <a:p>
            <a:pPr algn="ctr">
              <a:lnSpc>
                <a:spcPct val="150000"/>
              </a:lnSpc>
            </a:pPr>
            <a:r>
              <a:rPr lang="fr-FR" sz="2400" dirty="0" err="1"/>
              <a:t>l</a:t>
            </a:r>
            <a:r>
              <a:rPr lang="fr-FR" sz="2400" dirty="0" err="1" smtClean="0"/>
              <a:t>ässig</a:t>
            </a:r>
            <a:endParaRPr lang="fr-FR" sz="2400" dirty="0" smtClean="0"/>
          </a:p>
          <a:p>
            <a:pPr algn="ctr">
              <a:lnSpc>
                <a:spcPct val="150000"/>
              </a:lnSpc>
            </a:pPr>
            <a:r>
              <a:rPr lang="fr-FR" sz="2400" dirty="0"/>
              <a:t>c</a:t>
            </a:r>
            <a:r>
              <a:rPr lang="fr-FR" sz="2400" dirty="0" smtClean="0"/>
              <a:t>ool</a:t>
            </a:r>
          </a:p>
          <a:p>
            <a:pPr algn="ctr">
              <a:lnSpc>
                <a:spcPct val="150000"/>
              </a:lnSpc>
            </a:pPr>
            <a:r>
              <a:rPr lang="fr-FR" sz="2400" dirty="0" err="1"/>
              <a:t>s</a:t>
            </a:r>
            <a:r>
              <a:rPr lang="fr-FR" sz="2400" dirty="0" err="1" smtClean="0"/>
              <a:t>tylisch</a:t>
            </a:r>
            <a:endParaRPr lang="fr-FR" sz="2400" dirty="0"/>
          </a:p>
          <a:p>
            <a:pPr algn="ctr">
              <a:lnSpc>
                <a:spcPct val="150000"/>
              </a:lnSpc>
            </a:pPr>
            <a:r>
              <a:rPr lang="fr-FR" sz="2400" dirty="0" err="1"/>
              <a:t>o</a:t>
            </a:r>
            <a:r>
              <a:rPr lang="fr-FR" sz="2400" dirty="0" err="1" smtClean="0"/>
              <a:t>riginell</a:t>
            </a:r>
            <a:endParaRPr lang="fr-FR" sz="2400" dirty="0" smtClean="0"/>
          </a:p>
          <a:p>
            <a:pPr algn="ctr">
              <a:lnSpc>
                <a:spcPct val="150000"/>
              </a:lnSpc>
            </a:pPr>
            <a:r>
              <a:rPr lang="fr-FR" sz="2400" dirty="0" err="1"/>
              <a:t>t</a:t>
            </a:r>
            <a:r>
              <a:rPr lang="fr-FR" sz="2400" dirty="0" err="1" smtClean="0"/>
              <a:t>oll</a:t>
            </a:r>
            <a:endParaRPr lang="fr-FR" sz="2400" dirty="0" smtClean="0"/>
          </a:p>
          <a:p>
            <a:pPr algn="ctr">
              <a:lnSpc>
                <a:spcPct val="150000"/>
              </a:lnSpc>
            </a:pPr>
            <a:r>
              <a:rPr lang="fr-FR" sz="2400" dirty="0" err="1"/>
              <a:t>h</a:t>
            </a:r>
            <a:r>
              <a:rPr lang="fr-FR" sz="2400" dirty="0" err="1" smtClean="0"/>
              <a:t>ässlich</a:t>
            </a:r>
            <a:endParaRPr lang="fr-FR" sz="2400" dirty="0" smtClean="0"/>
          </a:p>
          <a:p>
            <a:pPr algn="ctr">
              <a:lnSpc>
                <a:spcPct val="150000"/>
              </a:lnSpc>
            </a:pPr>
            <a:r>
              <a:rPr lang="fr-FR" sz="2400" dirty="0" err="1"/>
              <a:t>s</a:t>
            </a:r>
            <a:r>
              <a:rPr lang="fr-FR" sz="2400" dirty="0" err="1" smtClean="0"/>
              <a:t>chön</a:t>
            </a:r>
            <a:endParaRPr lang="fr-FR" sz="2400" dirty="0" smtClean="0"/>
          </a:p>
          <a:p>
            <a:pPr algn="ctr">
              <a:lnSpc>
                <a:spcPct val="150000"/>
              </a:lnSpc>
            </a:pPr>
            <a:r>
              <a:rPr lang="fr-FR" sz="2400" dirty="0" err="1"/>
              <a:t>o</a:t>
            </a:r>
            <a:r>
              <a:rPr lang="fr-FR" sz="2400" dirty="0" err="1" smtClean="0"/>
              <a:t>kay</a:t>
            </a:r>
            <a:endParaRPr lang="fr-FR" sz="2400" dirty="0" smtClean="0"/>
          </a:p>
          <a:p>
            <a:pPr algn="ctr">
              <a:lnSpc>
                <a:spcPct val="150000"/>
              </a:lnSpc>
            </a:pPr>
            <a:r>
              <a:rPr lang="fr-FR" sz="2400" dirty="0" err="1" smtClean="0"/>
              <a:t>schrecklich</a:t>
            </a:r>
            <a:endParaRPr lang="fr-FR" sz="2400" dirty="0" smtClean="0"/>
          </a:p>
        </p:txBody>
      </p:sp>
    </p:spTree>
    <p:extLst>
      <p:ext uri="{BB962C8B-B14F-4D97-AF65-F5344CB8AC3E}">
        <p14:creationId xmlns:p14="http://schemas.microsoft.com/office/powerpoint/2010/main" val="238235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47Brand Kappe MLB New York Yankees Clean Up Chapeau Mixte, Charcoal, Taille  Unique: Amazon.fr: Vêtements et accessoi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464" y="517072"/>
            <a:ext cx="4085246" cy="339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939887" y="4476091"/>
            <a:ext cx="5296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findest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 </a:t>
            </a:r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Kappe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768436" y="5300578"/>
            <a:ext cx="4874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719533" y="5942941"/>
            <a:ext cx="4874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nicht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)!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9317432" y="81643"/>
            <a:ext cx="2024742" cy="6629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2400" dirty="0" err="1"/>
              <a:t>s</a:t>
            </a:r>
            <a:r>
              <a:rPr lang="fr-FR" sz="2400" dirty="0" err="1" smtClean="0"/>
              <a:t>portlich</a:t>
            </a:r>
            <a:endParaRPr lang="fr-FR" sz="2400" dirty="0"/>
          </a:p>
          <a:p>
            <a:pPr algn="ctr">
              <a:lnSpc>
                <a:spcPct val="150000"/>
              </a:lnSpc>
            </a:pPr>
            <a:r>
              <a:rPr lang="fr-FR" sz="2400" dirty="0" err="1"/>
              <a:t>k</a:t>
            </a:r>
            <a:r>
              <a:rPr lang="fr-FR" sz="2400" dirty="0" err="1" smtClean="0"/>
              <a:t>lassisch</a:t>
            </a:r>
            <a:endParaRPr lang="fr-FR" sz="2400" dirty="0"/>
          </a:p>
          <a:p>
            <a:pPr algn="ctr">
              <a:lnSpc>
                <a:spcPct val="150000"/>
              </a:lnSpc>
            </a:pPr>
            <a:r>
              <a:rPr lang="fr-FR" sz="2400" dirty="0" err="1"/>
              <a:t>e</a:t>
            </a:r>
            <a:r>
              <a:rPr lang="fr-FR" sz="2400" dirty="0" err="1" smtClean="0"/>
              <a:t>legant</a:t>
            </a:r>
            <a:endParaRPr lang="fr-FR" sz="2400" dirty="0"/>
          </a:p>
          <a:p>
            <a:pPr algn="ctr">
              <a:lnSpc>
                <a:spcPct val="150000"/>
              </a:lnSpc>
            </a:pPr>
            <a:r>
              <a:rPr lang="fr-FR" sz="2400" dirty="0" err="1"/>
              <a:t>l</a:t>
            </a:r>
            <a:r>
              <a:rPr lang="fr-FR" sz="2400" dirty="0" err="1" smtClean="0"/>
              <a:t>ässig</a:t>
            </a:r>
            <a:endParaRPr lang="fr-FR" sz="2400" dirty="0" smtClean="0"/>
          </a:p>
          <a:p>
            <a:pPr algn="ctr">
              <a:lnSpc>
                <a:spcPct val="150000"/>
              </a:lnSpc>
            </a:pPr>
            <a:r>
              <a:rPr lang="fr-FR" sz="2400" dirty="0"/>
              <a:t>c</a:t>
            </a:r>
            <a:r>
              <a:rPr lang="fr-FR" sz="2400" dirty="0" smtClean="0"/>
              <a:t>ool</a:t>
            </a:r>
          </a:p>
          <a:p>
            <a:pPr algn="ctr">
              <a:lnSpc>
                <a:spcPct val="150000"/>
              </a:lnSpc>
            </a:pPr>
            <a:r>
              <a:rPr lang="fr-FR" sz="2400" dirty="0" err="1"/>
              <a:t>s</a:t>
            </a:r>
            <a:r>
              <a:rPr lang="fr-FR" sz="2400" dirty="0" err="1" smtClean="0"/>
              <a:t>tylisch</a:t>
            </a:r>
            <a:endParaRPr lang="fr-FR" sz="2400" dirty="0"/>
          </a:p>
          <a:p>
            <a:pPr algn="ctr">
              <a:lnSpc>
                <a:spcPct val="150000"/>
              </a:lnSpc>
            </a:pPr>
            <a:r>
              <a:rPr lang="fr-FR" sz="2400" dirty="0" err="1"/>
              <a:t>o</a:t>
            </a:r>
            <a:r>
              <a:rPr lang="fr-FR" sz="2400" dirty="0" err="1" smtClean="0"/>
              <a:t>riginell</a:t>
            </a:r>
            <a:endParaRPr lang="fr-FR" sz="2400" dirty="0" smtClean="0"/>
          </a:p>
          <a:p>
            <a:pPr algn="ctr">
              <a:lnSpc>
                <a:spcPct val="150000"/>
              </a:lnSpc>
            </a:pPr>
            <a:r>
              <a:rPr lang="fr-FR" sz="2400" dirty="0" err="1"/>
              <a:t>t</a:t>
            </a:r>
            <a:r>
              <a:rPr lang="fr-FR" sz="2400" dirty="0" err="1" smtClean="0"/>
              <a:t>oll</a:t>
            </a:r>
            <a:endParaRPr lang="fr-FR" sz="2400" dirty="0" smtClean="0"/>
          </a:p>
          <a:p>
            <a:pPr algn="ctr">
              <a:lnSpc>
                <a:spcPct val="150000"/>
              </a:lnSpc>
            </a:pPr>
            <a:r>
              <a:rPr lang="fr-FR" sz="2400" dirty="0" err="1"/>
              <a:t>h</a:t>
            </a:r>
            <a:r>
              <a:rPr lang="fr-FR" sz="2400" dirty="0" err="1" smtClean="0"/>
              <a:t>ässlich</a:t>
            </a:r>
            <a:endParaRPr lang="fr-FR" sz="2400" dirty="0" smtClean="0"/>
          </a:p>
          <a:p>
            <a:pPr algn="ctr">
              <a:lnSpc>
                <a:spcPct val="150000"/>
              </a:lnSpc>
            </a:pPr>
            <a:r>
              <a:rPr lang="fr-FR" sz="2400" dirty="0" err="1"/>
              <a:t>s</a:t>
            </a:r>
            <a:r>
              <a:rPr lang="fr-FR" sz="2400" dirty="0" err="1" smtClean="0"/>
              <a:t>chön</a:t>
            </a:r>
            <a:endParaRPr lang="fr-FR" sz="2400" dirty="0" smtClean="0"/>
          </a:p>
          <a:p>
            <a:pPr algn="ctr">
              <a:lnSpc>
                <a:spcPct val="150000"/>
              </a:lnSpc>
            </a:pPr>
            <a:r>
              <a:rPr lang="fr-FR" sz="2400" dirty="0" err="1"/>
              <a:t>o</a:t>
            </a:r>
            <a:r>
              <a:rPr lang="fr-FR" sz="2400" dirty="0" err="1" smtClean="0"/>
              <a:t>kay</a:t>
            </a:r>
            <a:endParaRPr lang="fr-FR" sz="2400" dirty="0" smtClean="0"/>
          </a:p>
          <a:p>
            <a:pPr algn="ctr">
              <a:lnSpc>
                <a:spcPct val="150000"/>
              </a:lnSpc>
            </a:pPr>
            <a:r>
              <a:rPr lang="fr-FR" sz="2400" dirty="0" err="1" smtClean="0"/>
              <a:t>schrecklich</a:t>
            </a:r>
            <a:endParaRPr lang="fr-FR" sz="2400" dirty="0" smtClean="0"/>
          </a:p>
        </p:txBody>
      </p:sp>
    </p:spTree>
    <p:extLst>
      <p:ext uri="{BB962C8B-B14F-4D97-AF65-F5344CB8AC3E}">
        <p14:creationId xmlns:p14="http://schemas.microsoft.com/office/powerpoint/2010/main" val="284789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07350" y="2915403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fr-FR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MODELL 2</a:t>
            </a:r>
            <a:endParaRPr lang="fr-FR" sz="4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868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Schwarz Runde Zehe Spitze Stiletto Pumps Elegante High Heels Schuhe Damen -  Pumps - Schuh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78"/>
          <a:stretch/>
        </p:blipFill>
        <p:spPr bwMode="auto">
          <a:xfrm>
            <a:off x="4213062" y="857167"/>
            <a:ext cx="3665310" cy="321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939887" y="4476091"/>
            <a:ext cx="4874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findest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 </a:t>
            </a:r>
            <a:r>
              <a:rPr lang="fr-FR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28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Schuhe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768436" y="5300578"/>
            <a:ext cx="4874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okay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284272" y="5300578"/>
            <a:ext cx="2169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fr-FR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 </a:t>
            </a:r>
            <a:r>
              <a:rPr lang="fr-FR" sz="28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Schuhe</a:t>
            </a:r>
            <a:endParaRPr lang="fr-FR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636698" y="5300578"/>
            <a:ext cx="740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</a:t>
            </a:r>
            <a:endParaRPr lang="fr-FR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719533" y="5942941"/>
            <a:ext cx="4874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9317432" y="81643"/>
            <a:ext cx="2024742" cy="6629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2400" dirty="0" err="1"/>
              <a:t>s</a:t>
            </a:r>
            <a:r>
              <a:rPr lang="fr-FR" sz="2400" dirty="0" err="1" smtClean="0"/>
              <a:t>portlich</a:t>
            </a:r>
            <a:endParaRPr lang="fr-FR" sz="2400" dirty="0"/>
          </a:p>
          <a:p>
            <a:pPr algn="ctr">
              <a:lnSpc>
                <a:spcPct val="150000"/>
              </a:lnSpc>
            </a:pPr>
            <a:r>
              <a:rPr lang="fr-FR" sz="2400" dirty="0" err="1"/>
              <a:t>k</a:t>
            </a:r>
            <a:r>
              <a:rPr lang="fr-FR" sz="2400" dirty="0" err="1" smtClean="0"/>
              <a:t>lassisch</a:t>
            </a:r>
            <a:endParaRPr lang="fr-FR" sz="2400" dirty="0"/>
          </a:p>
          <a:p>
            <a:pPr algn="ctr">
              <a:lnSpc>
                <a:spcPct val="150000"/>
              </a:lnSpc>
            </a:pPr>
            <a:r>
              <a:rPr lang="fr-FR" sz="2400" dirty="0" err="1"/>
              <a:t>e</a:t>
            </a:r>
            <a:r>
              <a:rPr lang="fr-FR" sz="2400" dirty="0" err="1" smtClean="0"/>
              <a:t>legant</a:t>
            </a:r>
            <a:endParaRPr lang="fr-FR" sz="2400" dirty="0"/>
          </a:p>
          <a:p>
            <a:pPr algn="ctr">
              <a:lnSpc>
                <a:spcPct val="150000"/>
              </a:lnSpc>
            </a:pPr>
            <a:r>
              <a:rPr lang="fr-FR" sz="2400" dirty="0" err="1"/>
              <a:t>l</a:t>
            </a:r>
            <a:r>
              <a:rPr lang="fr-FR" sz="2400" dirty="0" err="1" smtClean="0"/>
              <a:t>ässig</a:t>
            </a:r>
            <a:endParaRPr lang="fr-FR" sz="2400" dirty="0" smtClean="0"/>
          </a:p>
          <a:p>
            <a:pPr algn="ctr">
              <a:lnSpc>
                <a:spcPct val="150000"/>
              </a:lnSpc>
            </a:pPr>
            <a:r>
              <a:rPr lang="fr-FR" sz="2400" dirty="0"/>
              <a:t>c</a:t>
            </a:r>
            <a:r>
              <a:rPr lang="fr-FR" sz="2400" dirty="0" smtClean="0"/>
              <a:t>ool</a:t>
            </a:r>
          </a:p>
          <a:p>
            <a:pPr algn="ctr">
              <a:lnSpc>
                <a:spcPct val="150000"/>
              </a:lnSpc>
            </a:pPr>
            <a:r>
              <a:rPr lang="fr-FR" sz="2400" dirty="0" err="1"/>
              <a:t>s</a:t>
            </a:r>
            <a:r>
              <a:rPr lang="fr-FR" sz="2400" dirty="0" err="1" smtClean="0"/>
              <a:t>tylisch</a:t>
            </a:r>
            <a:endParaRPr lang="fr-FR" sz="2400" dirty="0"/>
          </a:p>
          <a:p>
            <a:pPr algn="ctr">
              <a:lnSpc>
                <a:spcPct val="150000"/>
              </a:lnSpc>
            </a:pPr>
            <a:r>
              <a:rPr lang="fr-FR" sz="2400" dirty="0" err="1"/>
              <a:t>o</a:t>
            </a:r>
            <a:r>
              <a:rPr lang="fr-FR" sz="2400" dirty="0" err="1" smtClean="0"/>
              <a:t>riginell</a:t>
            </a:r>
            <a:endParaRPr lang="fr-FR" sz="2400" dirty="0" smtClean="0"/>
          </a:p>
          <a:p>
            <a:pPr algn="ctr">
              <a:lnSpc>
                <a:spcPct val="150000"/>
              </a:lnSpc>
            </a:pPr>
            <a:r>
              <a:rPr lang="fr-FR" sz="2400" dirty="0" err="1"/>
              <a:t>t</a:t>
            </a:r>
            <a:r>
              <a:rPr lang="fr-FR" sz="2400" dirty="0" err="1" smtClean="0"/>
              <a:t>oll</a:t>
            </a:r>
            <a:endParaRPr lang="fr-FR" sz="2400" dirty="0" smtClean="0"/>
          </a:p>
          <a:p>
            <a:pPr algn="ctr">
              <a:lnSpc>
                <a:spcPct val="150000"/>
              </a:lnSpc>
            </a:pPr>
            <a:r>
              <a:rPr lang="fr-FR" sz="2400" dirty="0" err="1"/>
              <a:t>h</a:t>
            </a:r>
            <a:r>
              <a:rPr lang="fr-FR" sz="2400" dirty="0" err="1" smtClean="0"/>
              <a:t>ässlich</a:t>
            </a:r>
            <a:endParaRPr lang="fr-FR" sz="2400" dirty="0" smtClean="0"/>
          </a:p>
          <a:p>
            <a:pPr algn="ctr">
              <a:lnSpc>
                <a:spcPct val="150000"/>
              </a:lnSpc>
            </a:pPr>
            <a:r>
              <a:rPr lang="fr-FR" sz="2400" dirty="0" err="1"/>
              <a:t>s</a:t>
            </a:r>
            <a:r>
              <a:rPr lang="fr-FR" sz="2400" dirty="0" err="1" smtClean="0"/>
              <a:t>chön</a:t>
            </a:r>
            <a:endParaRPr lang="fr-FR" sz="2400" dirty="0" smtClean="0"/>
          </a:p>
          <a:p>
            <a:pPr algn="ctr">
              <a:lnSpc>
                <a:spcPct val="150000"/>
              </a:lnSpc>
            </a:pPr>
            <a:r>
              <a:rPr lang="fr-FR" sz="2400" dirty="0" err="1"/>
              <a:t>o</a:t>
            </a:r>
            <a:r>
              <a:rPr lang="fr-FR" sz="2400" dirty="0" err="1" smtClean="0"/>
              <a:t>kay</a:t>
            </a:r>
            <a:endParaRPr lang="fr-FR" sz="2400" dirty="0" smtClean="0"/>
          </a:p>
          <a:p>
            <a:pPr algn="ctr">
              <a:lnSpc>
                <a:spcPct val="150000"/>
              </a:lnSpc>
            </a:pPr>
            <a:r>
              <a:rPr lang="fr-FR" sz="2400" dirty="0" err="1" smtClean="0"/>
              <a:t>schrecklich</a:t>
            </a:r>
            <a:endParaRPr lang="fr-FR" sz="2400" dirty="0" smtClean="0"/>
          </a:p>
        </p:txBody>
      </p:sp>
    </p:spTree>
    <p:extLst>
      <p:ext uri="{BB962C8B-B14F-4D97-AF65-F5344CB8AC3E}">
        <p14:creationId xmlns:p14="http://schemas.microsoft.com/office/powerpoint/2010/main" val="251877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7" grpId="1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ORIGINAL ADIDAS V Racer 2.0 Eg9914 Herren Turnschuhe Sneaker Fitness Navy  Rot - EUR 49,90 | PicClick 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018" y="2078491"/>
            <a:ext cx="3863966" cy="228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939887" y="4476091"/>
            <a:ext cx="5296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findest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 </a:t>
            </a:r>
            <a:r>
              <a:rPr lang="fr-FR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28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Turnschuhe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768436" y="5300578"/>
            <a:ext cx="4874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719533" y="5942941"/>
            <a:ext cx="4874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nicht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)!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9317432" y="81643"/>
            <a:ext cx="2024742" cy="6629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2400" dirty="0" err="1"/>
              <a:t>s</a:t>
            </a:r>
            <a:r>
              <a:rPr lang="fr-FR" sz="2400" dirty="0" err="1" smtClean="0"/>
              <a:t>portlich</a:t>
            </a:r>
            <a:endParaRPr lang="fr-FR" sz="2400" dirty="0"/>
          </a:p>
          <a:p>
            <a:pPr algn="ctr">
              <a:lnSpc>
                <a:spcPct val="150000"/>
              </a:lnSpc>
            </a:pPr>
            <a:r>
              <a:rPr lang="fr-FR" sz="2400" dirty="0" err="1"/>
              <a:t>k</a:t>
            </a:r>
            <a:r>
              <a:rPr lang="fr-FR" sz="2400" dirty="0" err="1" smtClean="0"/>
              <a:t>lassisch</a:t>
            </a:r>
            <a:endParaRPr lang="fr-FR" sz="2400" dirty="0"/>
          </a:p>
          <a:p>
            <a:pPr algn="ctr">
              <a:lnSpc>
                <a:spcPct val="150000"/>
              </a:lnSpc>
            </a:pPr>
            <a:r>
              <a:rPr lang="fr-FR" sz="2400" dirty="0" err="1"/>
              <a:t>e</a:t>
            </a:r>
            <a:r>
              <a:rPr lang="fr-FR" sz="2400" dirty="0" err="1" smtClean="0"/>
              <a:t>legant</a:t>
            </a:r>
            <a:endParaRPr lang="fr-FR" sz="2400" dirty="0"/>
          </a:p>
          <a:p>
            <a:pPr algn="ctr">
              <a:lnSpc>
                <a:spcPct val="150000"/>
              </a:lnSpc>
            </a:pPr>
            <a:r>
              <a:rPr lang="fr-FR" sz="2400" dirty="0" err="1"/>
              <a:t>l</a:t>
            </a:r>
            <a:r>
              <a:rPr lang="fr-FR" sz="2400" dirty="0" err="1" smtClean="0"/>
              <a:t>ässig</a:t>
            </a:r>
            <a:endParaRPr lang="fr-FR" sz="2400" dirty="0" smtClean="0"/>
          </a:p>
          <a:p>
            <a:pPr algn="ctr">
              <a:lnSpc>
                <a:spcPct val="150000"/>
              </a:lnSpc>
            </a:pPr>
            <a:r>
              <a:rPr lang="fr-FR" sz="2400" dirty="0"/>
              <a:t>c</a:t>
            </a:r>
            <a:r>
              <a:rPr lang="fr-FR" sz="2400" dirty="0" smtClean="0"/>
              <a:t>ool</a:t>
            </a:r>
          </a:p>
          <a:p>
            <a:pPr algn="ctr">
              <a:lnSpc>
                <a:spcPct val="150000"/>
              </a:lnSpc>
            </a:pPr>
            <a:r>
              <a:rPr lang="fr-FR" sz="2400" dirty="0" err="1"/>
              <a:t>s</a:t>
            </a:r>
            <a:r>
              <a:rPr lang="fr-FR" sz="2400" dirty="0" err="1" smtClean="0"/>
              <a:t>tylisch</a:t>
            </a:r>
            <a:endParaRPr lang="fr-FR" sz="2400" dirty="0"/>
          </a:p>
          <a:p>
            <a:pPr algn="ctr">
              <a:lnSpc>
                <a:spcPct val="150000"/>
              </a:lnSpc>
            </a:pPr>
            <a:r>
              <a:rPr lang="fr-FR" sz="2400" dirty="0" err="1"/>
              <a:t>o</a:t>
            </a:r>
            <a:r>
              <a:rPr lang="fr-FR" sz="2400" dirty="0" err="1" smtClean="0"/>
              <a:t>riginell</a:t>
            </a:r>
            <a:endParaRPr lang="fr-FR" sz="2400" dirty="0" smtClean="0"/>
          </a:p>
          <a:p>
            <a:pPr algn="ctr">
              <a:lnSpc>
                <a:spcPct val="150000"/>
              </a:lnSpc>
            </a:pPr>
            <a:r>
              <a:rPr lang="fr-FR" sz="2400" dirty="0" err="1"/>
              <a:t>t</a:t>
            </a:r>
            <a:r>
              <a:rPr lang="fr-FR" sz="2400" dirty="0" err="1" smtClean="0"/>
              <a:t>oll</a:t>
            </a:r>
            <a:endParaRPr lang="fr-FR" sz="2400" dirty="0" smtClean="0"/>
          </a:p>
          <a:p>
            <a:pPr algn="ctr">
              <a:lnSpc>
                <a:spcPct val="150000"/>
              </a:lnSpc>
            </a:pPr>
            <a:r>
              <a:rPr lang="fr-FR" sz="2400" dirty="0" err="1"/>
              <a:t>h</a:t>
            </a:r>
            <a:r>
              <a:rPr lang="fr-FR" sz="2400" dirty="0" err="1" smtClean="0"/>
              <a:t>ässlich</a:t>
            </a:r>
            <a:endParaRPr lang="fr-FR" sz="2400" dirty="0" smtClean="0"/>
          </a:p>
          <a:p>
            <a:pPr algn="ctr">
              <a:lnSpc>
                <a:spcPct val="150000"/>
              </a:lnSpc>
            </a:pPr>
            <a:r>
              <a:rPr lang="fr-FR" sz="2400" dirty="0" err="1"/>
              <a:t>s</a:t>
            </a:r>
            <a:r>
              <a:rPr lang="fr-FR" sz="2400" dirty="0" err="1" smtClean="0"/>
              <a:t>chön</a:t>
            </a:r>
            <a:endParaRPr lang="fr-FR" sz="2400" dirty="0" smtClean="0"/>
          </a:p>
          <a:p>
            <a:pPr algn="ctr">
              <a:lnSpc>
                <a:spcPct val="150000"/>
              </a:lnSpc>
            </a:pPr>
            <a:r>
              <a:rPr lang="fr-FR" sz="2400" dirty="0" err="1"/>
              <a:t>o</a:t>
            </a:r>
            <a:r>
              <a:rPr lang="fr-FR" sz="2400" dirty="0" err="1" smtClean="0"/>
              <a:t>kay</a:t>
            </a:r>
            <a:endParaRPr lang="fr-FR" sz="2400" dirty="0" smtClean="0"/>
          </a:p>
          <a:p>
            <a:pPr algn="ctr">
              <a:lnSpc>
                <a:spcPct val="150000"/>
              </a:lnSpc>
            </a:pPr>
            <a:r>
              <a:rPr lang="fr-FR" sz="2400" dirty="0" err="1" smtClean="0"/>
              <a:t>schrecklich</a:t>
            </a:r>
            <a:endParaRPr lang="fr-FR" sz="2400" dirty="0" smtClean="0"/>
          </a:p>
        </p:txBody>
      </p:sp>
    </p:spTree>
    <p:extLst>
      <p:ext uri="{BB962C8B-B14F-4D97-AF65-F5344CB8AC3E}">
        <p14:creationId xmlns:p14="http://schemas.microsoft.com/office/powerpoint/2010/main" val="311755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Facette">
  <a:themeElements>
    <a:clrScheme name="Vert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145</TotalTime>
  <Words>603</Words>
  <Application>Microsoft Office PowerPoint</Application>
  <PresentationFormat>Grand écran</PresentationFormat>
  <Paragraphs>278</Paragraphs>
  <Slides>29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5" baseType="lpstr">
      <vt:lpstr>Arial</vt:lpstr>
      <vt:lpstr>Calibri</vt:lpstr>
      <vt:lpstr>Georgia</vt:lpstr>
      <vt:lpstr>Trebuchet MS</vt:lpstr>
      <vt:lpstr>Wingdings 3</vt:lpstr>
      <vt:lpstr>Facette</vt:lpstr>
      <vt:lpstr>WIE FINDEST DU … ?</vt:lpstr>
      <vt:lpstr>MODELL 1</vt:lpstr>
      <vt:lpstr>Présentation PowerPoint</vt:lpstr>
      <vt:lpstr>Présentation PowerPoint</vt:lpstr>
      <vt:lpstr>Présentation PowerPoint</vt:lpstr>
      <vt:lpstr>Présentation PowerPoint</vt:lpstr>
      <vt:lpstr>MODELL 2</vt:lpstr>
      <vt:lpstr>Présentation PowerPoint</vt:lpstr>
      <vt:lpstr>Présentation PowerPoint</vt:lpstr>
      <vt:lpstr>Présentation PowerPoint</vt:lpstr>
      <vt:lpstr>MODELL 3</vt:lpstr>
      <vt:lpstr>Présentation PowerPoint</vt:lpstr>
      <vt:lpstr>Présentation PowerPoint</vt:lpstr>
      <vt:lpstr>Présentation PowerPoint</vt:lpstr>
      <vt:lpstr>Présentation PowerPoint</vt:lpstr>
      <vt:lpstr>MODELL 4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WIE FINDEST DU … ?</dc:title>
  <dc:creator>PB</dc:creator>
  <cp:lastModifiedBy>PB</cp:lastModifiedBy>
  <cp:revision>25</cp:revision>
  <dcterms:created xsi:type="dcterms:W3CDTF">2020-12-23T14:26:01Z</dcterms:created>
  <dcterms:modified xsi:type="dcterms:W3CDTF">2020-12-25T10:56:15Z</dcterms:modified>
</cp:coreProperties>
</file>