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7" r:id="rId2"/>
    <p:sldId id="301" r:id="rId3"/>
    <p:sldId id="256" r:id="rId4"/>
    <p:sldId id="315" r:id="rId5"/>
    <p:sldId id="326" r:id="rId6"/>
    <p:sldId id="327" r:id="rId7"/>
    <p:sldId id="328" r:id="rId8"/>
    <p:sldId id="329" r:id="rId9"/>
    <p:sldId id="331" r:id="rId10"/>
    <p:sldId id="332" r:id="rId11"/>
    <p:sldId id="333" r:id="rId12"/>
    <p:sldId id="325" r:id="rId13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50" autoAdjust="0"/>
  </p:normalViewPr>
  <p:slideViewPr>
    <p:cSldViewPr>
      <p:cViewPr varScale="1">
        <p:scale>
          <a:sx n="87" d="100"/>
          <a:sy n="87" d="100"/>
        </p:scale>
        <p:origin x="48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775DBB-BB6D-45B6-AFE3-7D59FB1160C4}" type="datetimeFigureOut">
              <a:rPr lang="fr-FR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CB33CF-71AC-490C-90A6-632A84ED595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9834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7CF713-1E3F-4A43-B2DF-093A3D17642B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659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5AC4D-AE65-45B8-A009-5CFE5E2E90BE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606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5AC4D-AE65-45B8-A009-5CFE5E2E90BE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15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5AC4D-AE65-45B8-A009-5CFE5E2E90BE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427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5AC4D-AE65-45B8-A009-5CFE5E2E90BE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6635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5AC4D-AE65-45B8-A009-5CFE5E2E90BE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0050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5AC4D-AE65-45B8-A009-5CFE5E2E90BE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0289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5AC4D-AE65-45B8-A009-5CFE5E2E90BE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867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9F16FB4-FE4B-446C-B8D0-4BDC81703A2D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FF685CD-D444-4A8D-84E2-1C7C450210E1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47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41C4B-755D-4400-A543-615AB2B79F67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3B94F-4A6F-4E7D-9557-661F41CD52EC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200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44067-93FC-4AB4-9421-8A0DE51C21D6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EF2D-6C03-4756-BAF4-4A121471897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865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3D234-0A66-4E4F-A81F-1C8DD0048197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1E175-F231-4A91-8408-6353F1C6104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204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285BB5-C190-4FE3-AB8B-7573C03D6728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0FAB4A-1249-417B-B870-E5E4A887B81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6732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69FB66-7286-4422-AFE0-E380BA0D77AB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485F5-A74A-46AE-84D3-AA16A8DA1445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2782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12E9E-D6AF-4CEA-94DD-F2AB43821EDA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52290-BF1E-4DC8-862C-6BC320926B4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53911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F282E-1C4F-4F64-B324-81372125F8CB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9FD7B-BF1E-4452-8FE5-158F58799309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319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FF2AA-4788-4410-B51B-5622636C6E6D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2585C-32B5-4C01-954F-90FD095EC6BF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771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>
              <a:defRPr/>
            </a:pPr>
            <a:fld id="{F9F0AF57-C41B-4174-86E0-EDBBD113BF2F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>
              <a:defRPr/>
            </a:pPr>
            <a:fld id="{AABCE865-69F0-4729-A451-D7A67377DEB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68855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>
              <a:defRPr/>
            </a:pPr>
            <a:fld id="{83CD3FD2-A466-4AF2-9DBF-D2B4975629B3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>
              <a:defRPr/>
            </a:pPr>
            <a:fld id="{054DB7D5-6EEC-4B40-A0DD-8241305F5510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386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6DD14DCF-6312-41F6-831B-20B8A8EB74E9}" type="datetimeFigureOut">
              <a:rPr lang="fr-FR" smtClean="0"/>
              <a:pPr>
                <a:defRPr/>
              </a:pPr>
              <a:t>18/02/2021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D40390F-6DAA-4BED-9DDA-FF5797D65BA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463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3.jpeg"/><Relationship Id="rId12" Type="http://schemas.openxmlformats.org/officeDocument/2006/relationships/image" Target="../media/image51.pn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8.jpeg"/><Relationship Id="rId5" Type="http://schemas.openxmlformats.org/officeDocument/2006/relationships/image" Target="../media/image6.jpeg"/><Relationship Id="rId10" Type="http://schemas.openxmlformats.org/officeDocument/2006/relationships/image" Target="../media/image3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jpeg"/><Relationship Id="rId39" Type="http://schemas.openxmlformats.org/officeDocument/2006/relationships/image" Target="../media/image39.png"/><Relationship Id="rId3" Type="http://schemas.openxmlformats.org/officeDocument/2006/relationships/image" Target="../media/image3.jpeg"/><Relationship Id="rId21" Type="http://schemas.openxmlformats.org/officeDocument/2006/relationships/image" Target="../media/image21.png"/><Relationship Id="rId34" Type="http://schemas.openxmlformats.org/officeDocument/2006/relationships/image" Target="../media/image34.jpeg"/><Relationship Id="rId42" Type="http://schemas.openxmlformats.org/officeDocument/2006/relationships/image" Target="../media/image42.png"/><Relationship Id="rId47" Type="http://schemas.openxmlformats.org/officeDocument/2006/relationships/image" Target="../media/image47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jpe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jpeg"/><Relationship Id="rId40" Type="http://schemas.openxmlformats.org/officeDocument/2006/relationships/image" Target="../media/image40.jpeg"/><Relationship Id="rId45" Type="http://schemas.openxmlformats.org/officeDocument/2006/relationships/image" Target="../media/image45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36" Type="http://schemas.openxmlformats.org/officeDocument/2006/relationships/image" Target="../media/image36.png"/><Relationship Id="rId49" Type="http://schemas.openxmlformats.org/officeDocument/2006/relationships/image" Target="../media/image49.jpe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31" Type="http://schemas.openxmlformats.org/officeDocument/2006/relationships/image" Target="../media/image31.jpeg"/><Relationship Id="rId44" Type="http://schemas.openxmlformats.org/officeDocument/2006/relationships/image" Target="../media/image44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png"/><Relationship Id="rId30" Type="http://schemas.openxmlformats.org/officeDocument/2006/relationships/image" Target="../media/image30.jpeg"/><Relationship Id="rId35" Type="http://schemas.openxmlformats.org/officeDocument/2006/relationships/image" Target="../media/image35.png"/><Relationship Id="rId43" Type="http://schemas.openxmlformats.org/officeDocument/2006/relationships/image" Target="../media/image43.jpeg"/><Relationship Id="rId48" Type="http://schemas.openxmlformats.org/officeDocument/2006/relationships/image" Target="../media/image48.jpeg"/><Relationship Id="rId8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9" Type="http://schemas.openxmlformats.org/officeDocument/2006/relationships/image" Target="../media/image44.png"/><Relationship Id="rId3" Type="http://schemas.openxmlformats.org/officeDocument/2006/relationships/image" Target="../media/image3.jpeg"/><Relationship Id="rId21" Type="http://schemas.openxmlformats.org/officeDocument/2006/relationships/image" Target="../media/image24.png"/><Relationship Id="rId34" Type="http://schemas.openxmlformats.org/officeDocument/2006/relationships/image" Target="../media/image39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0.png"/><Relationship Id="rId25" Type="http://schemas.openxmlformats.org/officeDocument/2006/relationships/image" Target="../media/image28.jpeg"/><Relationship Id="rId33" Type="http://schemas.openxmlformats.org/officeDocument/2006/relationships/image" Target="../media/image34.jpeg"/><Relationship Id="rId38" Type="http://schemas.openxmlformats.org/officeDocument/2006/relationships/image" Target="../media/image43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1.jpe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7.png"/><Relationship Id="rId32" Type="http://schemas.openxmlformats.org/officeDocument/2006/relationships/image" Target="../media/image50.jpeg"/><Relationship Id="rId37" Type="http://schemas.openxmlformats.org/officeDocument/2006/relationships/image" Target="../media/image45.png"/><Relationship Id="rId40" Type="http://schemas.openxmlformats.org/officeDocument/2006/relationships/image" Target="../media/image32.png"/><Relationship Id="rId5" Type="http://schemas.openxmlformats.org/officeDocument/2006/relationships/image" Target="../media/image4.jpeg"/><Relationship Id="rId15" Type="http://schemas.openxmlformats.org/officeDocument/2006/relationships/image" Target="../media/image15.jpeg"/><Relationship Id="rId23" Type="http://schemas.openxmlformats.org/officeDocument/2006/relationships/image" Target="../media/image26.jpeg"/><Relationship Id="rId28" Type="http://schemas.openxmlformats.org/officeDocument/2006/relationships/image" Target="../media/image30.jpeg"/><Relationship Id="rId36" Type="http://schemas.openxmlformats.org/officeDocument/2006/relationships/image" Target="../media/image42.png"/><Relationship Id="rId10" Type="http://schemas.openxmlformats.org/officeDocument/2006/relationships/image" Target="../media/image9.jpeg"/><Relationship Id="rId19" Type="http://schemas.openxmlformats.org/officeDocument/2006/relationships/image" Target="../media/image22.jpeg"/><Relationship Id="rId31" Type="http://schemas.openxmlformats.org/officeDocument/2006/relationships/image" Target="../media/image38.png"/><Relationship Id="rId4" Type="http://schemas.openxmlformats.org/officeDocument/2006/relationships/image" Target="../media/image49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5.png"/><Relationship Id="rId27" Type="http://schemas.openxmlformats.org/officeDocument/2006/relationships/image" Target="../media/image48.jpeg"/><Relationship Id="rId30" Type="http://schemas.openxmlformats.org/officeDocument/2006/relationships/image" Target="../media/image37.jpeg"/><Relationship Id="rId35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9" Type="http://schemas.openxmlformats.org/officeDocument/2006/relationships/image" Target="../media/image44.png"/><Relationship Id="rId3" Type="http://schemas.openxmlformats.org/officeDocument/2006/relationships/image" Target="../media/image3.jpeg"/><Relationship Id="rId21" Type="http://schemas.openxmlformats.org/officeDocument/2006/relationships/image" Target="../media/image24.png"/><Relationship Id="rId34" Type="http://schemas.openxmlformats.org/officeDocument/2006/relationships/image" Target="../media/image39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0.png"/><Relationship Id="rId25" Type="http://schemas.openxmlformats.org/officeDocument/2006/relationships/image" Target="../media/image28.jpeg"/><Relationship Id="rId33" Type="http://schemas.openxmlformats.org/officeDocument/2006/relationships/image" Target="../media/image34.jpeg"/><Relationship Id="rId38" Type="http://schemas.openxmlformats.org/officeDocument/2006/relationships/image" Target="../media/image43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1.jpe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7.png"/><Relationship Id="rId32" Type="http://schemas.openxmlformats.org/officeDocument/2006/relationships/image" Target="../media/image50.jpeg"/><Relationship Id="rId37" Type="http://schemas.openxmlformats.org/officeDocument/2006/relationships/image" Target="../media/image45.png"/><Relationship Id="rId40" Type="http://schemas.openxmlformats.org/officeDocument/2006/relationships/image" Target="../media/image32.png"/><Relationship Id="rId5" Type="http://schemas.openxmlformats.org/officeDocument/2006/relationships/image" Target="../media/image4.jpeg"/><Relationship Id="rId15" Type="http://schemas.openxmlformats.org/officeDocument/2006/relationships/image" Target="../media/image15.jpeg"/><Relationship Id="rId23" Type="http://schemas.openxmlformats.org/officeDocument/2006/relationships/image" Target="../media/image26.jpeg"/><Relationship Id="rId28" Type="http://schemas.openxmlformats.org/officeDocument/2006/relationships/image" Target="../media/image30.jpeg"/><Relationship Id="rId36" Type="http://schemas.openxmlformats.org/officeDocument/2006/relationships/image" Target="../media/image42.png"/><Relationship Id="rId10" Type="http://schemas.openxmlformats.org/officeDocument/2006/relationships/image" Target="../media/image9.jpeg"/><Relationship Id="rId19" Type="http://schemas.openxmlformats.org/officeDocument/2006/relationships/image" Target="../media/image22.jpeg"/><Relationship Id="rId31" Type="http://schemas.openxmlformats.org/officeDocument/2006/relationships/image" Target="../media/image38.png"/><Relationship Id="rId4" Type="http://schemas.openxmlformats.org/officeDocument/2006/relationships/image" Target="../media/image49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5.png"/><Relationship Id="rId27" Type="http://schemas.openxmlformats.org/officeDocument/2006/relationships/image" Target="../media/image48.jpeg"/><Relationship Id="rId30" Type="http://schemas.openxmlformats.org/officeDocument/2006/relationships/image" Target="../media/image37.jpeg"/><Relationship Id="rId35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9" Type="http://schemas.openxmlformats.org/officeDocument/2006/relationships/image" Target="../media/image44.png"/><Relationship Id="rId3" Type="http://schemas.openxmlformats.org/officeDocument/2006/relationships/image" Target="../media/image3.jpeg"/><Relationship Id="rId21" Type="http://schemas.openxmlformats.org/officeDocument/2006/relationships/image" Target="../media/image24.png"/><Relationship Id="rId34" Type="http://schemas.openxmlformats.org/officeDocument/2006/relationships/image" Target="../media/image39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0.png"/><Relationship Id="rId25" Type="http://schemas.openxmlformats.org/officeDocument/2006/relationships/image" Target="../media/image28.jpeg"/><Relationship Id="rId33" Type="http://schemas.openxmlformats.org/officeDocument/2006/relationships/image" Target="../media/image34.jpeg"/><Relationship Id="rId38" Type="http://schemas.openxmlformats.org/officeDocument/2006/relationships/image" Target="../media/image43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1.jpe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7.png"/><Relationship Id="rId32" Type="http://schemas.openxmlformats.org/officeDocument/2006/relationships/image" Target="../media/image50.jpeg"/><Relationship Id="rId37" Type="http://schemas.openxmlformats.org/officeDocument/2006/relationships/image" Target="../media/image45.png"/><Relationship Id="rId40" Type="http://schemas.openxmlformats.org/officeDocument/2006/relationships/image" Target="../media/image32.png"/><Relationship Id="rId5" Type="http://schemas.openxmlformats.org/officeDocument/2006/relationships/image" Target="../media/image4.jpeg"/><Relationship Id="rId15" Type="http://schemas.openxmlformats.org/officeDocument/2006/relationships/image" Target="../media/image15.jpeg"/><Relationship Id="rId23" Type="http://schemas.openxmlformats.org/officeDocument/2006/relationships/image" Target="../media/image26.jpeg"/><Relationship Id="rId28" Type="http://schemas.openxmlformats.org/officeDocument/2006/relationships/image" Target="../media/image30.jpeg"/><Relationship Id="rId36" Type="http://schemas.openxmlformats.org/officeDocument/2006/relationships/image" Target="../media/image42.png"/><Relationship Id="rId10" Type="http://schemas.openxmlformats.org/officeDocument/2006/relationships/image" Target="../media/image9.jpeg"/><Relationship Id="rId19" Type="http://schemas.openxmlformats.org/officeDocument/2006/relationships/image" Target="../media/image22.jpeg"/><Relationship Id="rId31" Type="http://schemas.openxmlformats.org/officeDocument/2006/relationships/image" Target="../media/image38.png"/><Relationship Id="rId4" Type="http://schemas.openxmlformats.org/officeDocument/2006/relationships/image" Target="../media/image49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5.png"/><Relationship Id="rId27" Type="http://schemas.openxmlformats.org/officeDocument/2006/relationships/image" Target="../media/image48.jpeg"/><Relationship Id="rId30" Type="http://schemas.openxmlformats.org/officeDocument/2006/relationships/image" Target="../media/image37.jpeg"/><Relationship Id="rId35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9" Type="http://schemas.openxmlformats.org/officeDocument/2006/relationships/image" Target="../media/image44.png"/><Relationship Id="rId3" Type="http://schemas.openxmlformats.org/officeDocument/2006/relationships/image" Target="../media/image3.jpeg"/><Relationship Id="rId21" Type="http://schemas.openxmlformats.org/officeDocument/2006/relationships/image" Target="../media/image24.png"/><Relationship Id="rId34" Type="http://schemas.openxmlformats.org/officeDocument/2006/relationships/image" Target="../media/image39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0.png"/><Relationship Id="rId25" Type="http://schemas.openxmlformats.org/officeDocument/2006/relationships/image" Target="../media/image28.jpeg"/><Relationship Id="rId33" Type="http://schemas.openxmlformats.org/officeDocument/2006/relationships/image" Target="../media/image34.jpeg"/><Relationship Id="rId38" Type="http://schemas.openxmlformats.org/officeDocument/2006/relationships/image" Target="../media/image43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1.jpe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7.png"/><Relationship Id="rId32" Type="http://schemas.openxmlformats.org/officeDocument/2006/relationships/image" Target="../media/image50.jpeg"/><Relationship Id="rId37" Type="http://schemas.openxmlformats.org/officeDocument/2006/relationships/image" Target="../media/image45.png"/><Relationship Id="rId40" Type="http://schemas.openxmlformats.org/officeDocument/2006/relationships/image" Target="../media/image32.png"/><Relationship Id="rId5" Type="http://schemas.openxmlformats.org/officeDocument/2006/relationships/image" Target="../media/image4.jpeg"/><Relationship Id="rId15" Type="http://schemas.openxmlformats.org/officeDocument/2006/relationships/image" Target="../media/image15.jpeg"/><Relationship Id="rId23" Type="http://schemas.openxmlformats.org/officeDocument/2006/relationships/image" Target="../media/image26.jpeg"/><Relationship Id="rId28" Type="http://schemas.openxmlformats.org/officeDocument/2006/relationships/image" Target="../media/image30.jpeg"/><Relationship Id="rId36" Type="http://schemas.openxmlformats.org/officeDocument/2006/relationships/image" Target="../media/image42.png"/><Relationship Id="rId10" Type="http://schemas.openxmlformats.org/officeDocument/2006/relationships/image" Target="../media/image9.jpeg"/><Relationship Id="rId19" Type="http://schemas.openxmlformats.org/officeDocument/2006/relationships/image" Target="../media/image22.jpeg"/><Relationship Id="rId31" Type="http://schemas.openxmlformats.org/officeDocument/2006/relationships/image" Target="../media/image38.png"/><Relationship Id="rId4" Type="http://schemas.openxmlformats.org/officeDocument/2006/relationships/image" Target="../media/image49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5.png"/><Relationship Id="rId27" Type="http://schemas.openxmlformats.org/officeDocument/2006/relationships/image" Target="../media/image48.jpeg"/><Relationship Id="rId30" Type="http://schemas.openxmlformats.org/officeDocument/2006/relationships/image" Target="../media/image37.jpeg"/><Relationship Id="rId35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9" Type="http://schemas.openxmlformats.org/officeDocument/2006/relationships/image" Target="../media/image44.png"/><Relationship Id="rId3" Type="http://schemas.openxmlformats.org/officeDocument/2006/relationships/image" Target="../media/image3.jpeg"/><Relationship Id="rId21" Type="http://schemas.openxmlformats.org/officeDocument/2006/relationships/image" Target="../media/image24.png"/><Relationship Id="rId34" Type="http://schemas.openxmlformats.org/officeDocument/2006/relationships/image" Target="../media/image39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0.png"/><Relationship Id="rId25" Type="http://schemas.openxmlformats.org/officeDocument/2006/relationships/image" Target="../media/image28.jpeg"/><Relationship Id="rId33" Type="http://schemas.openxmlformats.org/officeDocument/2006/relationships/image" Target="../media/image34.jpeg"/><Relationship Id="rId38" Type="http://schemas.openxmlformats.org/officeDocument/2006/relationships/image" Target="../media/image43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1.jpe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7.png"/><Relationship Id="rId32" Type="http://schemas.openxmlformats.org/officeDocument/2006/relationships/image" Target="../media/image50.jpeg"/><Relationship Id="rId37" Type="http://schemas.openxmlformats.org/officeDocument/2006/relationships/image" Target="../media/image45.png"/><Relationship Id="rId40" Type="http://schemas.openxmlformats.org/officeDocument/2006/relationships/image" Target="../media/image32.png"/><Relationship Id="rId5" Type="http://schemas.openxmlformats.org/officeDocument/2006/relationships/image" Target="../media/image4.jpeg"/><Relationship Id="rId15" Type="http://schemas.openxmlformats.org/officeDocument/2006/relationships/image" Target="../media/image15.jpeg"/><Relationship Id="rId23" Type="http://schemas.openxmlformats.org/officeDocument/2006/relationships/image" Target="../media/image26.jpeg"/><Relationship Id="rId28" Type="http://schemas.openxmlformats.org/officeDocument/2006/relationships/image" Target="../media/image30.jpeg"/><Relationship Id="rId36" Type="http://schemas.openxmlformats.org/officeDocument/2006/relationships/image" Target="../media/image42.png"/><Relationship Id="rId10" Type="http://schemas.openxmlformats.org/officeDocument/2006/relationships/image" Target="../media/image9.jpeg"/><Relationship Id="rId19" Type="http://schemas.openxmlformats.org/officeDocument/2006/relationships/image" Target="../media/image22.jpeg"/><Relationship Id="rId31" Type="http://schemas.openxmlformats.org/officeDocument/2006/relationships/image" Target="../media/image38.png"/><Relationship Id="rId4" Type="http://schemas.openxmlformats.org/officeDocument/2006/relationships/image" Target="../media/image49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5.png"/><Relationship Id="rId27" Type="http://schemas.openxmlformats.org/officeDocument/2006/relationships/image" Target="../media/image48.jpeg"/><Relationship Id="rId30" Type="http://schemas.openxmlformats.org/officeDocument/2006/relationships/image" Target="../media/image37.jpeg"/><Relationship Id="rId35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9" Type="http://schemas.openxmlformats.org/officeDocument/2006/relationships/image" Target="../media/image44.png"/><Relationship Id="rId3" Type="http://schemas.openxmlformats.org/officeDocument/2006/relationships/image" Target="../media/image3.jpeg"/><Relationship Id="rId21" Type="http://schemas.openxmlformats.org/officeDocument/2006/relationships/image" Target="../media/image24.png"/><Relationship Id="rId34" Type="http://schemas.openxmlformats.org/officeDocument/2006/relationships/image" Target="../media/image39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20.png"/><Relationship Id="rId25" Type="http://schemas.openxmlformats.org/officeDocument/2006/relationships/image" Target="../media/image28.jpeg"/><Relationship Id="rId33" Type="http://schemas.openxmlformats.org/officeDocument/2006/relationships/image" Target="../media/image34.jpeg"/><Relationship Id="rId38" Type="http://schemas.openxmlformats.org/officeDocument/2006/relationships/image" Target="../media/image43.jpe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1.jpe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7.png"/><Relationship Id="rId32" Type="http://schemas.openxmlformats.org/officeDocument/2006/relationships/image" Target="../media/image50.jpeg"/><Relationship Id="rId37" Type="http://schemas.openxmlformats.org/officeDocument/2006/relationships/image" Target="../media/image45.png"/><Relationship Id="rId40" Type="http://schemas.openxmlformats.org/officeDocument/2006/relationships/image" Target="../media/image32.png"/><Relationship Id="rId5" Type="http://schemas.openxmlformats.org/officeDocument/2006/relationships/image" Target="../media/image4.jpeg"/><Relationship Id="rId15" Type="http://schemas.openxmlformats.org/officeDocument/2006/relationships/image" Target="../media/image15.jpeg"/><Relationship Id="rId23" Type="http://schemas.openxmlformats.org/officeDocument/2006/relationships/image" Target="../media/image26.jpeg"/><Relationship Id="rId28" Type="http://schemas.openxmlformats.org/officeDocument/2006/relationships/image" Target="../media/image30.jpeg"/><Relationship Id="rId36" Type="http://schemas.openxmlformats.org/officeDocument/2006/relationships/image" Target="../media/image42.png"/><Relationship Id="rId10" Type="http://schemas.openxmlformats.org/officeDocument/2006/relationships/image" Target="../media/image9.jpeg"/><Relationship Id="rId19" Type="http://schemas.openxmlformats.org/officeDocument/2006/relationships/image" Target="../media/image22.jpeg"/><Relationship Id="rId31" Type="http://schemas.openxmlformats.org/officeDocument/2006/relationships/image" Target="../media/image38.png"/><Relationship Id="rId4" Type="http://schemas.openxmlformats.org/officeDocument/2006/relationships/image" Target="../media/image49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5.png"/><Relationship Id="rId27" Type="http://schemas.openxmlformats.org/officeDocument/2006/relationships/image" Target="../media/image48.jpeg"/><Relationship Id="rId30" Type="http://schemas.openxmlformats.org/officeDocument/2006/relationships/image" Target="../media/image37.jpeg"/><Relationship Id="rId35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 de recherche d'images pour &quot;deutsche flagge pn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072" y="1206755"/>
            <a:ext cx="4060642" cy="406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10929" y="2636912"/>
            <a:ext cx="395492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fr-FR" sz="3600" b="1" cap="all" dirty="0">
                <a:ln w="0"/>
                <a:solidFill>
                  <a:schemeClr val="bg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DIE </a:t>
            </a:r>
            <a:r>
              <a:rPr lang="fr-FR" sz="3600" b="1" cap="all" dirty="0" smtClean="0">
                <a:ln w="0"/>
                <a:solidFill>
                  <a:schemeClr val="bg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DEUTSCHEN</a:t>
            </a:r>
          </a:p>
          <a:p>
            <a:pPr algn="ctr" eaLnBrk="1" hangingPunct="1">
              <a:defRPr/>
            </a:pPr>
            <a:r>
              <a:rPr lang="fr-FR" sz="3600" b="1" cap="all" dirty="0" smtClean="0">
                <a:ln w="0"/>
                <a:solidFill>
                  <a:schemeClr val="bg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MARKEN</a:t>
            </a:r>
            <a:endParaRPr lang="fr-FR" sz="3600" b="1" cap="all" dirty="0">
              <a:ln w="0"/>
              <a:solidFill>
                <a:schemeClr val="bg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11824" y="371703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933" y="1916832"/>
            <a:ext cx="144215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46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1199454" y="620688"/>
          <a:ext cx="10297145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429">
                  <a:extLst>
                    <a:ext uri="{9D8B030D-6E8A-4147-A177-3AD203B41FA5}">
                      <a16:colId xmlns:a16="http://schemas.microsoft.com/office/drawing/2014/main" xmlns="" val="3540165285"/>
                    </a:ext>
                  </a:extLst>
                </a:gridCol>
                <a:gridCol w="2059429">
                  <a:extLst>
                    <a:ext uri="{9D8B030D-6E8A-4147-A177-3AD203B41FA5}">
                      <a16:colId xmlns:a16="http://schemas.microsoft.com/office/drawing/2014/main" xmlns="" val="1364366455"/>
                    </a:ext>
                  </a:extLst>
                </a:gridCol>
                <a:gridCol w="2059429">
                  <a:extLst>
                    <a:ext uri="{9D8B030D-6E8A-4147-A177-3AD203B41FA5}">
                      <a16:colId xmlns:a16="http://schemas.microsoft.com/office/drawing/2014/main" xmlns="" val="2147412641"/>
                    </a:ext>
                  </a:extLst>
                </a:gridCol>
                <a:gridCol w="2059429">
                  <a:extLst>
                    <a:ext uri="{9D8B030D-6E8A-4147-A177-3AD203B41FA5}">
                      <a16:colId xmlns:a16="http://schemas.microsoft.com/office/drawing/2014/main" xmlns="" val="3590465067"/>
                    </a:ext>
                  </a:extLst>
                </a:gridCol>
                <a:gridCol w="2059429">
                  <a:extLst>
                    <a:ext uri="{9D8B030D-6E8A-4147-A177-3AD203B41FA5}">
                      <a16:colId xmlns:a16="http://schemas.microsoft.com/office/drawing/2014/main" xmlns="" val="3404298489"/>
                    </a:ext>
                  </a:extLst>
                </a:gridCol>
              </a:tblGrid>
              <a:tr h="51009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Küche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Garage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Badezimmer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Mäppchen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Kinder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1654996"/>
                  </a:ext>
                </a:extLst>
              </a:tr>
              <a:tr h="532255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5642451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99456" y="0"/>
            <a:ext cx="10803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Fülle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die Tabelle mit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einer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Marke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aus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99456" y="0"/>
            <a:ext cx="10803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Was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stellen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folgende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Firmen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her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?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3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25" y="544512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63" y="615949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96119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704" y="573880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 descr="Render Logos - Renders logo v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581690"/>
            <a:ext cx="820071" cy="82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31" y="605432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293690" y="1506100"/>
            <a:ext cx="1080369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Audi, BMW, Mercedes, Opel, Porsche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und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Volkswagen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stellen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Autos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her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.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2804708"/>
            <a:ext cx="1380045" cy="70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646" y="279276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640069" y="2977243"/>
            <a:ext cx="10803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Ritter Sport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und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Milka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stellen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Schokolade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her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.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5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4158949"/>
            <a:ext cx="1956263" cy="806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3631850" y="4353078"/>
            <a:ext cx="10803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Playmobil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stellt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Spielzeuge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her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.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7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5297562"/>
            <a:ext cx="1216353" cy="115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31850" y="5686159"/>
            <a:ext cx="7576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Haribo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stellt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Bonbons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her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.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0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598" y="35322"/>
            <a:ext cx="1184475" cy="118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31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91544" y="3068960"/>
            <a:ext cx="87849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Kennst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du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dich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mit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deutschen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Marken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gut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aus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3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1196752"/>
            <a:ext cx="151216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63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3" name="AutoShape 4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4" name="AutoShape 6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5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429" y="1232839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BeAF4DASIAAhEBAxEB/8QAHAAAAQUBAQEAAAAAAAAAAAAABgADBQcIBAIB/8QAQxAAAQMDAgMFBAUICQUAAAAAAQIDBAAFEQYhEjFBB1FhcYETMkKRFCJDoaIVMzRSYrGy0hYjRHKChJSzwVNjg8Lh/8QAGQEBAQEBAQEAAAAAAAAAAAAAAAQBBQIG/8QAHREBAQEBAAIDAQAAAAAAAAAAAAECEQQxAxIhFP/aAAwDAQACEQMRAD8AvGlSpmS+3HaU66oJSkEkk4AHj4UDi1pQkqUQB40PXjVkKAVISS44PhQMkHx6D1PpQ/fdQPz1cEYqbjknCxkFY8D0Hlv+6h1bY5dK3gkbjre7SFhENttkKPCCslR38sD99cGtBqrTzUd+VdWnUyHFN5ZaGEKAyAcjqAr5UzHZSubHTjm8gfeKNNRxEalud005IcCQhiLKYUR7qgtfHjzAA9awAz0jVlt06L4q6NlsNJdLKmsK4VEAbjHeDTdt7WbrEUE3COHkDmUHP3Hf8VEeopSLrpPWwjgCPAcMdgDkEtob4sf4gselU9IbyT670GgNNa/s98Twh1LLu2Qo4x5g4I9dvGi9KgpIKTkHkRWRAXWXkusLU26n3VoOCD4GrX0Jrq425EGNqJh1EeaMxJCk4S8M426A56cjkcsjIXLSpth5uQ0l1lQW2sZSocjTlB5WoJSSo7Cg28Tm7i9Idkuqbs8A5kLT9qvOyE9++B5+lSWsrr+TraoIVh108CPAnr6AE/Kg/T+oV24fRX2xIgr95sgEjvIz+4862CUVdhLsqnb8lMKK9JQmCzGa4nAlJyUjmD9UbqwAN8dKh9Ux41onlpt8ln2CX8uEDhBJG56cutS99XaIRTqV6V9JjNNBqLCwEgKAzwDbYbcSs8sb7AUP2yA9OlKvWoD7aW+r2iGFDCGh8JKT1A5D4R3kkn1jF1eR43uYna4YqLnOKXrbG9m0CCmVJUWkkjkUjBUfkKcftF3adM13Ub30xxSGy4y2QvdQSBxKJOBnlRE7Izuo5PUk1HzHeIMpz9u1/uJqv+eTNt9o/wCnV1JPRuV2bajjQJEW2agbcjyEqD0daVIDoPPJHU9+Kry+2a6WR4t3iE5GJOznvNq8lD/5Wm65LlBi3KIuLNZQ8ysYKVDNQr1AaC0kdSXUuy0EWyKQqQrlxno2D49T0HmKNdU6d/pTd22LncG4drhIJjW+MU+0cA2LiifqoHIDY4HcSaF9ZW29dn7j6bJOfZtUzojfgPhnOD0yNxkdCMT7cPT+ndHBN2u+fykhL8uUh8+1mZGeEHdXBg42358io0Hvsn1mgzZOn5c5Ekx1lLEjOA8gHAVv15A94wehNW6Kyre9W21u4W9zTNrRCRb3StCwAkuA7KSRzII6qJNaU0tdWrxZIs1pXElxtJBPMgjIz44I9c0Fddo909pfkRkq+qygqI8ScfuT99DrUrfnmuPWUxStVT+JXIpH4Qaj2pY762ME0cJuFxjRlpCm2syHAd8gEAD1Vgnv4aJXHj30JaWf4n57oQ6tWW2/6tpS8AAq6A9VVOrecP8AZpf+mc/lq7xvrnP7UPk/fWuSfh11499ci3eJ6Onvfa/jTXlwvq5RZZ/yzn8tMAPJfYUuNJShLzaipTCwAAoZySKo3rP0v6mxjU3Oxc6l4zTa3Kgl6ot2ThUn/SPfy02dSQVchKP+Ud/lrk8rr9j3qu3NXmySYjrYWSglAPVWOXqNvWstXWOqHNdjOFSiyShKlc+Hmny2I2rTpv8AFUfqIlqPd9Ed3/DWfe0uOmPqNSghbftmgvhWkg7KWkZB8Ej51nK3sCR97NaF7ALsX9OOxHVforikDJ+HIUn+JQ9KzzVsdhTy0i8ISTjLR2/xUHD2ioMPWE1BzhQSoeO2P/U1AIlY60fdu9rVGusW4tg8LgLaz55Un7+OqtDp76C3uxC5IF7ucNSt5DKFp35lOQfuxVxFZNZU0zfXbFfYlxaP5pWFj9g4z/wfQ1pu23KPcoTUqKsKbcTnny8KDtUvHWoDV7hNmUM/bsbf+VFSzjlQGq15teP++z/uprc+2X1VdyHjxqwo8z1rkcdV+sfnXl9366vM1yuOeNd/POPn9dtJ15WN1HHiaDtavcd1aYBz9Gittq/vY41D0KyPSihbzLSHJMv9Fjp43d/f/VQPFR28snpVfTZTsyW9JfVxOvLK1kd5Oa5vm/JLZmOn4Xx3MuqYq4+wOEt6Ld38YBW2gEdSASf4hVODnWm+w+zKtujmXXkYclEvkEfrYx+FKPnUK5M9pWn06g01JZAw6lJUlWM8JG4PoQPTNZbfQ5GfcYfQW3W1FC0H4SNiK2goApIIyD0qiO2Ls/caeVeLSyVJPvoSOYHTzHTvHiNwqL2m/OjLQevZOm3RHeJchKOOE78Ph5eI5eIoDJIO+a+cR8aDUls1XbLoyhxiQgFY2QpQyfI8j6fdTOo5CHYKEJPvSGeW/wBoms1Qp8uEomK+tvPNIOx8xyNTkTW11jlCsR3S2QUlaCNxy2SQK2XjLOieQ8ElSlKwMnc8q8OJDUcS5zghwzyeeH5zwbTzcPlt3kULOavuI3itQYyv+ozFTx+ilZI9DULMmyp0hT8yQ6+8rm46sqUfU1Zry7ZzMSY8SS91Ulf70bipLEZCmYLRJbbUrKlqPNaz1UfkBsKhqWc11W2BKuc1mFAYU/JeVwobQNyajttvark4l9C6cc1PqONBQlRjghchQ+Fsc/U8h51riBGREiNsNpCUoSBhIwB4Cg/sx0QxpK1BK+Fya7hT7w+JXcP2Rnbv3PXY4rGlTUlhuSwtl9tLjaxhSVciKdpUFJdovZKp1x242L3zlS0Y5+YHXxHqOtUtcbbMtj5ZnR1sr6cQ2V5HkfStq43qGvOl7ReG1JnQ218XvHhG/mOR+VBjg7c6VaGvPYnZn8uQ3nI/9xRA+R4vuxQpK7GUtOFKL0r1Yz/zQVJSxVyW/sUaeWC/eVqT3IaCT8zmjiw9kOm7WtLj8cS3ByVIPtPu2T+GgoTS2jb1qd5KLdGKWCrCpLoIbHr8R8Bk1orQHZ7btIxuJCfbzXBh6S4PrK8APhT4fPwL4sNiI2lthtKEpAAAHIDp5eFP0HwDFfaVKg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8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928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43" y="1428755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253" y="2630488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20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32" name="AutoShape 22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33" name="Picture 24" descr="Render Logos - Renders logo v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70" y="5494646"/>
            <a:ext cx="718554" cy="71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433" y="3786198"/>
            <a:ext cx="1214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85" y="2334676"/>
            <a:ext cx="1143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703" y="1039904"/>
            <a:ext cx="822044" cy="82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3" descr="http://trail61.pagesperso-orange.fr/KNORR-logo.jpe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610" y="3370085"/>
            <a:ext cx="8810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5" descr="http://www.maggi.fr/materials/images/logo_Maggi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8" y="967942"/>
            <a:ext cx="1274210" cy="68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9" descr="http://upload.wikimedia.org/wikipedia/de/thumb/9/97/Herta-logo.svg/643px-Herta-logo.sv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9" y="2744793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31" descr="http://www.viscoti.com/tr/ana_dokumanlar/markalar_logolari/orj/1217797489VIS_Marka_logo.jpe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5" y="2389992"/>
            <a:ext cx="135731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3" descr="http://www.depot-electro.be/Logos/Miele_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8" y="420688"/>
            <a:ext cx="13573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35" descr="http://www.electrocasnicedelux.ro/suport/wp-content/uploads/2010/10/aeg_logo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2071693"/>
            <a:ext cx="12144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37" descr="http://lesfinesfourchettes.fr/include/images/logo_partenaires/krups_logo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39" y="4489432"/>
            <a:ext cx="178593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9" descr="http://www.codesat.fr/images/bosch_logo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8" y="4357693"/>
            <a:ext cx="20716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41" descr="http://www.savdesmarques.com/wp-content/files_mf/1270823427logo_siemens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 b="34000"/>
          <a:stretch>
            <a:fillRect/>
          </a:stretch>
        </p:blipFill>
        <p:spPr bwMode="auto">
          <a:xfrm>
            <a:off x="8755872" y="111330"/>
            <a:ext cx="17621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3" descr="http://upload.wikimedia.org/wikipedia/fr/thumb/1/11/UHU_logo.svg.png/120px-UHU_logo.svg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43" y="180980"/>
            <a:ext cx="1290902" cy="60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45" descr="http://www.jadouille.be/i_marq_j/logo_tesa_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897" y="1866919"/>
            <a:ext cx="1344111" cy="4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7" descr="http://www.ugap.fr/images/produits/logo/2010/02/stabilo-1321834_900.jp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42" y="3640546"/>
            <a:ext cx="16430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9" descr="http://www.fahrneyspens.com/MenuImages/Brand/Pelikan-Logo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90" y="395875"/>
            <a:ext cx="190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51" descr="http://www.othercriteria.com/blog/wp-content/uploads/2009/10/Staedtler-Logo1.gi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7"/>
          <a:stretch>
            <a:fillRect/>
          </a:stretch>
        </p:blipFill>
        <p:spPr bwMode="auto">
          <a:xfrm>
            <a:off x="9810750" y="2411671"/>
            <a:ext cx="1914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3" descr="http://www.soccercleats101.com/wp-content/uploads/2009/10/adidas-Logo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1071568"/>
            <a:ext cx="10810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55" descr="Logo de Puma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0" y="4214813"/>
            <a:ext cx="1357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57" descr="http://www.luxestory.fr/wp-content/uploads/2009/11/Hugo_Boss_logo1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833" y="3573197"/>
            <a:ext cx="1438672" cy="53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59" descr="http://www.france-cadeau-design.com/images/Logo-ESPRIT-rouge-3.jp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009079"/>
            <a:ext cx="185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61" descr="http://coralievangeyte.com/wp-content/uploads/2010/01/logo-nivea.jp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903" y="5047750"/>
            <a:ext cx="15875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8"/>
            <a:ext cx="1714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67" descr="http://www.esseclive.com/partage/articles/bombao/LOGO_HENKEL.jp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89" y="1451779"/>
            <a:ext cx="1428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Picture 69" descr="http://www.goodlogo.com/images/logos/schwarzkopf_logo_2888.gif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59" y="4848230"/>
            <a:ext cx="17145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Picture 73" descr="http://1.bp.blogspot.com/_UZImdYAiry8/R8jS0sGgGhI/AAAAAAAADuQ/gNgKT8CPVIg/s320/basf.pn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503">
            <a:off x="8845046" y="5161428"/>
            <a:ext cx="1547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Picture 75" descr="http://www.mypharma-editions.com/wordpress/wp-content/uploads/2008/12/bayer-logo9-v-1651-3.jp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91" y="1708250"/>
            <a:ext cx="16430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Picture 79" descr="http://yuelaiyuezhuan.com/ctgtrade/data/brandlogo/1284723913106086825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14" y="3205797"/>
            <a:ext cx="157162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81" descr="http://www.tondeuse-leonmaterne.be/upload/Image/Stihl_logo_high_resolution%5B1%5D.gif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40" y="4837888"/>
            <a:ext cx="17399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85" descr="http://www.ugap.fr/images/produits/logo/2010/02/pritt-1321702_900.jpg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40" y="5204946"/>
            <a:ext cx="8382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27" descr="http://www.dammfest.at/doc/html/img/sponsoren/550px-Dr._Oetker-Logo.svg.png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96" y="4902828"/>
            <a:ext cx="11636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9" name="Picture 89" descr="Datei:Carl Kühne logo.png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236" y="5131081"/>
            <a:ext cx="1214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0" name="Picture 91" descr="Jacobs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5" y="2071688"/>
            <a:ext cx="10445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8530563" y="9941839"/>
            <a:ext cx="121894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…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stellt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…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26" name="Picture 2" descr="Résultat de recherche d'images pour &quot;logo tipp ex&quot;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41" y="3083166"/>
            <a:ext cx="1861468" cy="59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ZoneTexte 54"/>
          <p:cNvSpPr txBox="1"/>
          <p:nvPr/>
        </p:nvSpPr>
        <p:spPr>
          <a:xfrm>
            <a:off x="1892300" y="6307106"/>
            <a:ext cx="82867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…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stellt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…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her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230064" y="3903803"/>
            <a:ext cx="2256293" cy="885595"/>
          </a:xfrm>
          <a:prstGeom prst="rect">
            <a:avLst/>
          </a:prstGeom>
        </p:spPr>
      </p:pic>
      <p:pic>
        <p:nvPicPr>
          <p:cNvPr id="3" name="Picture 2" descr="https://i2-prod.mirror.co.uk/incoming/article10027065.ece/ALTERNATES/s615b/ALDI-New-Logo.jpg"/>
          <p:cNvPicPr>
            <a:picLocks noChangeAspect="1" noChangeArrowheads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0398" r="14571" b="10971"/>
          <a:stretch/>
        </p:blipFill>
        <p:spPr bwMode="auto">
          <a:xfrm>
            <a:off x="2833931" y="111275"/>
            <a:ext cx="844297" cy="10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lidl.fr/statics/lidl-offering-fr/ds_img/assets_600_x/LOGO_LIDL_600x600.png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173" y="3054043"/>
            <a:ext cx="971545" cy="9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5"/>
          <a:srcRect t="2523"/>
          <a:stretch/>
        </p:blipFill>
        <p:spPr>
          <a:xfrm>
            <a:off x="3803464" y="68691"/>
            <a:ext cx="1489799" cy="715737"/>
          </a:xfrm>
          <a:prstGeom prst="rect">
            <a:avLst/>
          </a:prstGeom>
        </p:spPr>
      </p:pic>
      <p:pic>
        <p:nvPicPr>
          <p:cNvPr id="5" name="Picture 2" descr="Image associée"/>
          <p:cNvPicPr>
            <a:picLocks noChangeAspect="1" noChangeArrowheads="1"/>
          </p:cNvPicPr>
          <p:nvPr/>
        </p:nvPicPr>
        <p:blipFill rotWithShape="1"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78" b="30253"/>
          <a:stretch/>
        </p:blipFill>
        <p:spPr bwMode="auto">
          <a:xfrm>
            <a:off x="7480715" y="5711049"/>
            <a:ext cx="1857375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ekyandgirly.fr/wp-content/uploads/2012/12/Rwenta-LOGO.jpg"/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851" y="5854258"/>
            <a:ext cx="3584051" cy="31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3" descr="http://www.hakunamatatatour.be/images/logoRavensburger.jpg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851" y="2754833"/>
            <a:ext cx="1088280" cy="109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75" y="2166149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3" name="AutoShape 4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4" name="AutoShape 6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5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80" y="210393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BeAF4DASIAAhEBAxEB/8QAHAAAAQUBAQEAAAAAAAAAAAAABgADBQcIBAIB/8QAQxAAAQMDAgMFBAUICQUAAAAAAQIDBAAFEQYhEjFBB1FhcYETMkKRFCJDoaIVMzRSYrGy0hYjRHKChJSzwVNjg8Lh/8QAGQEBAQEBAQEAAAAAAAAAAAAAAAQBBQIG/8QAHREBAQEBAAIDAQAAAAAAAAAAAAECEQQxAxIhFP/aAAwDAQACEQMRAD8AvGlSpmS+3HaU66oJSkEkk4AHj4UDi1pQkqUQB40PXjVkKAVISS44PhQMkHx6D1PpQ/fdQPz1cEYqbjknCxkFY8D0Hlv+6h1bY5dK3gkbjre7SFhENttkKPCCslR38sD99cGtBqrTzUd+VdWnUyHFN5ZaGEKAyAcjqAr5UzHZSubHTjm8gfeKNNRxEalud005IcCQhiLKYUR7qgtfHjzAA9awAz0jVlt06L4q6NlsNJdLKmsK4VEAbjHeDTdt7WbrEUE3COHkDmUHP3Hf8VEeopSLrpPWwjgCPAcMdgDkEtob4sf4gselU9IbyT670GgNNa/s98Twh1LLu2Qo4x5g4I9dvGi9KgpIKTkHkRWRAXWXkusLU26n3VoOCD4GrX0Jrq425EGNqJh1EeaMxJCk4S8M426A56cjkcsjIXLSpth5uQ0l1lQW2sZSocjTlB5WoJSSo7Cg28Tm7i9Idkuqbs8A5kLT9qvOyE9++B5+lSWsrr+TraoIVh108CPAnr6AE/Kg/T+oV24fRX2xIgr95sgEjvIz+4862CUVdhLsqnb8lMKK9JQmCzGa4nAlJyUjmD9UbqwAN8dKh9Ux41onlpt8ln2CX8uEDhBJG56cutS99XaIRTqV6V9JjNNBqLCwEgKAzwDbYbcSs8sb7AUP2yA9OlKvWoD7aW+r2iGFDCGh8JKT1A5D4R3kkn1jF1eR43uYna4YqLnOKXrbG9m0CCmVJUWkkjkUjBUfkKcftF3adM13Ub30xxSGy4y2QvdQSBxKJOBnlRE7Izuo5PUk1HzHeIMpz9u1/uJqv+eTNt9o/wCnV1JPRuV2bajjQJEW2agbcjyEqD0daVIDoPPJHU9+Kry+2a6WR4t3iE5GJOznvNq8lD/5Wm65LlBi3KIuLNZQ8ysYKVDNQr1AaC0kdSXUuy0EWyKQqQrlxno2D49T0HmKNdU6d/pTd22LncG4drhIJjW+MU+0cA2LiifqoHIDY4HcSaF9ZW29dn7j6bJOfZtUzojfgPhnOD0yNxkdCMT7cPT+ndHBN2u+fykhL8uUh8+1mZGeEHdXBg42358io0Hvsn1mgzZOn5c5Ekx1lLEjOA8gHAVv15A94wehNW6Kyre9W21u4W9zTNrRCRb3StCwAkuA7KSRzII6qJNaU0tdWrxZIs1pXElxtJBPMgjIz44I9c0Fddo909pfkRkq+qygqI8ScfuT99DrUrfnmuPWUxStVT+JXIpH4Qaj2pY762ME0cJuFxjRlpCm2syHAd8gEAD1Vgnv4aJXHj30JaWf4n57oQ6tWW2/6tpS8AAq6A9VVOrecP8AZpf+mc/lq7xvrnP7UPk/fWuSfh11499ci3eJ6Onvfa/jTXlwvq5RZZ/yzn8tMAPJfYUuNJShLzaipTCwAAoZySKo3rP0v6mxjU3Oxc6l4zTa3Kgl6ot2ThUn/SPfy02dSQVchKP+Ud/lrk8rr9j3qu3NXmySYjrYWSglAPVWOXqNvWstXWOqHNdjOFSiyShKlc+Hmny2I2rTpv8AFUfqIlqPd9Ed3/DWfe0uOmPqNSghbftmgvhWkg7KWkZB8Ej51nK3sCR97NaF7ALsX9OOxHVforikDJ+HIUn+JQ9KzzVsdhTy0i8ISTjLR2/xUHD2ioMPWE1BzhQSoeO2P/U1AIlY60fdu9rVGusW4tg8LgLaz55Un7+OqtDp76C3uxC5IF7ucNSt5DKFp35lOQfuxVxFZNZU0zfXbFfYlxaP5pWFj9g4z/wfQ1pu23KPcoTUqKsKbcTnny8KDtUvHWoDV7hNmUM/bsbf+VFSzjlQGq15teP++z/uprc+2X1VdyHjxqwo8z1rkcdV+sfnXl9366vM1yuOeNd/POPn9dtJ15WN1HHiaDtavcd1aYBz9Gittq/vY41D0KyPSihbzLSHJMv9Fjp43d/f/VQPFR28snpVfTZTsyW9JfVxOvLK1kd5Oa5vm/JLZmOn4Xx3MuqYq4+wOEt6Ld38YBW2gEdSASf4hVODnWm+w+zKtujmXXkYclEvkEfrYx+FKPnUK5M9pWn06g01JZAw6lJUlWM8JG4PoQPTNZbfQ5GfcYfQW3W1FC0H4SNiK2goApIIyD0qiO2Ls/caeVeLSyVJPvoSOYHTzHTvHiNwqL2m/OjLQevZOm3RHeJchKOOE78Ph5eI5eIoDJIO+a+cR8aDUls1XbLoyhxiQgFY2QpQyfI8j6fdTOo5CHYKEJPvSGeW/wBoms1Qp8uEomK+tvPNIOx8xyNTkTW11jlCsR3S2QUlaCNxy2SQK2XjLOieQ8ElSlKwMnc8q8OJDUcS5zghwzyeeH5zwbTzcPlt3kULOavuI3itQYyv+ozFTx+ilZI9DULMmyp0hT8yQ6+8rm46sqUfU1Zry7ZzMSY8SS91Ulf70bipLEZCmYLRJbbUrKlqPNaz1UfkBsKhqWc11W2BKuc1mFAYU/JeVwobQNyajttvark4l9C6cc1PqONBQlRjghchQ+Fsc/U8h51riBGREiNsNpCUoSBhIwB4Cg/sx0QxpK1BK+Fya7hT7w+JXcP2Rnbv3PXY4rGlTUlhuSwtl9tLjaxhSVciKdpUFJdovZKp1x242L3zlS0Y5+YHXxHqOtUtcbbMtj5ZnR1sr6cQ2V5HkfStq43qGvOl7ReG1JnQ218XvHhG/mOR+VBjg7c6VaGvPYnZn8uQ3nI/9xRA+R4vuxQpK7GUtOFKL0r1Yz/zQVJSxVyW/sUaeWC/eVqT3IaCT8zmjiw9kOm7WtLj8cS3ByVIPtPu2T+GgoTS2jb1qd5KLdGKWCrCpLoIbHr8R8Bk1orQHZ7btIxuJCfbzXBh6S4PrK8APhT4fPwL4sNiI2lthtKEpAAAHIDp5eFP0HwDFfaVKg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7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643068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928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45" y="943242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95" y="1976851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20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32" name="AutoShape 22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33" name="Picture 24" descr="Render Logos - Renders logo v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91" y="2297944"/>
            <a:ext cx="718554" cy="71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53" y="2972022"/>
            <a:ext cx="1214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11" y="3040313"/>
            <a:ext cx="1143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0" y="78581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3" descr="http://trail61.pagesperso-orange.fr/KNORR-logo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394" y="2523433"/>
            <a:ext cx="8810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5" descr="http://www.maggi.fr/materials/images/logo_Maggi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71" y="900313"/>
            <a:ext cx="1071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9" descr="http://upload.wikimedia.org/wikipedia/de/thumb/9/97/Herta-logo.svg/643px-Herta-logo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1" y="2289180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3" descr="http://www.depot-electro.be/Logos/Miele_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88" y="113857"/>
            <a:ext cx="13573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41" descr="http://www.savdesmarques.com/wp-content/files_mf/1270823427logo_siemens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 b="34000"/>
          <a:stretch>
            <a:fillRect/>
          </a:stretch>
        </p:blipFill>
        <p:spPr bwMode="auto">
          <a:xfrm>
            <a:off x="8755872" y="111330"/>
            <a:ext cx="17621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3" descr="http://upload.wikimedia.org/wikipedia/fr/thumb/1/11/UHU_logo.svg.png/120px-UHU_logo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07" y="142875"/>
            <a:ext cx="114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45" descr="http://www.jadouille.be/i_marq_j/logo_tesa_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897" y="1866919"/>
            <a:ext cx="1344111" cy="4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7" descr="http://www.ugap.fr/images/produits/logo/2010/02/stabilo-1321834_900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14" y="3138739"/>
            <a:ext cx="16430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9" descr="http://www.fahrneyspens.com/MenuImages/Brand/Pelikan-Logo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90" y="395875"/>
            <a:ext cx="190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51" descr="http://www.othercriteria.com/blog/wp-content/uploads/2009/10/Staedtler-Logo1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7"/>
          <a:stretch>
            <a:fillRect/>
          </a:stretch>
        </p:blipFill>
        <p:spPr bwMode="auto">
          <a:xfrm>
            <a:off x="7664403" y="2442909"/>
            <a:ext cx="1914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3" descr="http://www.soccercleats101.com/wp-content/uploads/2009/10/adidas-Logo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1071568"/>
            <a:ext cx="10810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55" descr="Logo de Puma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48" y="3861864"/>
            <a:ext cx="1357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57" descr="http://www.luxestory.fr/wp-content/uploads/2009/11/Hugo_Boss_logo1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97" y="3105164"/>
            <a:ext cx="15001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59" descr="http://www.france-cadeau-design.com/images/Logo-ESPRIT-rouge-3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009079"/>
            <a:ext cx="185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61" descr="http://coralievangeyte.com/wp-content/uploads/2010/01/logo-nivea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7" y="2174890"/>
            <a:ext cx="1470893" cy="5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63" descr="http://www.hakunamatatatour.be/images/logoRavensburger.jp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96" y="2640027"/>
            <a:ext cx="9286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8"/>
            <a:ext cx="1714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67" descr="http://www.esseclive.com/partage/articles/bombao/LOGO_HENKEL.jp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89" y="1451779"/>
            <a:ext cx="1428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85" descr="http://www.ugap.fr/images/produits/logo/2010/02/pritt-1321702_900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35" y="3735790"/>
            <a:ext cx="8382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27" descr="http://www.dammfest.at/doc/html/img/sponsoren/550px-Dr._Oetker-Logo.svg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79" y="1665814"/>
            <a:ext cx="11636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1224331" y="5686248"/>
            <a:ext cx="102520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Nenne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8 Marken, die du in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einer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Küche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finden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kannst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63" name="Picture 2" descr="Résultat de recherche d'images pour &quot;logo tipp ex&quot;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07" y="1323448"/>
            <a:ext cx="1662449" cy="5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5" descr="http://www.mypharma-editions.com/wordpress/wp-content/uploads/2008/12/bayer-logo9-v-1651-3.jp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7" y="4313180"/>
            <a:ext cx="16430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89" descr="Datei:Carl Kühne logo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50" y="3156361"/>
            <a:ext cx="1214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3" descr="http://1.bp.blogspot.com/_UZImdYAiry8/R8jS0sGgGhI/AAAAAAAADuQ/gNgKT8CPVIg/s320/basf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503">
            <a:off x="9053186" y="3725133"/>
            <a:ext cx="1547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096576" y="4193496"/>
            <a:ext cx="1743997" cy="68451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37"/>
          <a:srcRect t="2523"/>
          <a:stretch/>
        </p:blipFill>
        <p:spPr>
          <a:xfrm>
            <a:off x="3772189" y="68994"/>
            <a:ext cx="1340383" cy="643954"/>
          </a:xfrm>
          <a:prstGeom prst="rect">
            <a:avLst/>
          </a:prstGeom>
        </p:spPr>
      </p:pic>
      <p:pic>
        <p:nvPicPr>
          <p:cNvPr id="53" name="Picture 2" descr="https://i2-prod.mirror.co.uk/incoming/article10027065.ece/ALTERNATES/s615b/ALDI-New-Logo.jpg"/>
          <p:cNvPicPr>
            <a:picLocks noChangeAspect="1" noChangeArrowheads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0398" r="14571" b="10971"/>
          <a:stretch/>
        </p:blipFill>
        <p:spPr bwMode="auto">
          <a:xfrm>
            <a:off x="2629557" y="1953043"/>
            <a:ext cx="844297" cy="10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https://www.lidl.fr/statics/lidl-offering-fr/ds_img/assets_600_x/LOGO_LIDL_600x600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81" y="3788552"/>
            <a:ext cx="971545" cy="9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69" descr="http://www.goodlogo.com/images/logos/schwarzkopf_logo_2888.gif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3" y="4032904"/>
            <a:ext cx="1417075" cy="7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9" descr="http://www.codesat.fr/images/bosch_logo.gif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781" y="3796978"/>
            <a:ext cx="20716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69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3" name="AutoShape 4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4" name="AutoShape 6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5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80" y="210393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BeAF4DASIAAhEBAxEB/8QAHAAAAQUBAQEAAAAAAAAAAAAABgADBQcIBAIB/8QAQxAAAQMDAgMFBAUICQUAAAAAAQIDBAAFEQYhEjFBB1FhcYETMkKRFCJDoaIVMzRSYrGy0hYjRHKChJSzwVNjg8Lh/8QAGQEBAQEBAQEAAAAAAAAAAAAAAAQBBQIG/8QAHREBAQEBAAIDAQAAAAAAAAAAAAECEQQxAxIhFP/aAAwDAQACEQMRAD8AvGlSpmS+3HaU66oJSkEkk4AHj4UDi1pQkqUQB40PXjVkKAVISS44PhQMkHx6D1PpQ/fdQPz1cEYqbjknCxkFY8D0Hlv+6h1bY5dK3gkbjre7SFhENttkKPCCslR38sD99cGtBqrTzUd+VdWnUyHFN5ZaGEKAyAcjqAr5UzHZSubHTjm8gfeKNNRxEalud005IcCQhiLKYUR7qgtfHjzAA9awAz0jVlt06L4q6NlsNJdLKmsK4VEAbjHeDTdt7WbrEUE3COHkDmUHP3Hf8VEeopSLrpPWwjgCPAcMdgDkEtob4sf4gselU9IbyT670GgNNa/s98Twh1LLu2Qo4x5g4I9dvGi9KgpIKTkHkRWRAXWXkusLU26n3VoOCD4GrX0Jrq425EGNqJh1EeaMxJCk4S8M426A56cjkcsjIXLSpth5uQ0l1lQW2sZSocjTlB5WoJSSo7Cg28Tm7i9Idkuqbs8A5kLT9qvOyE9++B5+lSWsrr+TraoIVh108CPAnr6AE/Kg/T+oV24fRX2xIgr95sgEjvIz+4862CUVdhLsqnb8lMKK9JQmCzGa4nAlJyUjmD9UbqwAN8dKh9Ux41onlpt8ln2CX8uEDhBJG56cutS99XaIRTqV6V9JjNNBqLCwEgKAzwDbYbcSs8sb7AUP2yA9OlKvWoD7aW+r2iGFDCGh8JKT1A5D4R3kkn1jF1eR43uYna4YqLnOKXrbG9m0CCmVJUWkkjkUjBUfkKcftF3adM13Ub30xxSGy4y2QvdQSBxKJOBnlRE7Izuo5PUk1HzHeIMpz9u1/uJqv+eTNt9o/wCnV1JPRuV2bajjQJEW2agbcjyEqD0daVIDoPPJHU9+Kry+2a6WR4t3iE5GJOznvNq8lD/5Wm65LlBi3KIuLNZQ8ysYKVDNQr1AaC0kdSXUuy0EWyKQqQrlxno2D49T0HmKNdU6d/pTd22LncG4drhIJjW+MU+0cA2LiifqoHIDY4HcSaF9ZW29dn7j6bJOfZtUzojfgPhnOD0yNxkdCMT7cPT+ndHBN2u+fykhL8uUh8+1mZGeEHdXBg42358io0Hvsn1mgzZOn5c5Ekx1lLEjOA8gHAVv15A94wehNW6Kyre9W21u4W9zTNrRCRb3StCwAkuA7KSRzII6qJNaU0tdWrxZIs1pXElxtJBPMgjIz44I9c0Fddo909pfkRkq+qygqI8ScfuT99DrUrfnmuPWUxStVT+JXIpH4Qaj2pY762ME0cJuFxjRlpCm2syHAd8gEAD1Vgnv4aJXHj30JaWf4n57oQ6tWW2/6tpS8AAq6A9VVOrecP8AZpf+mc/lq7xvrnP7UPk/fWuSfh11499ci3eJ6Onvfa/jTXlwvq5RZZ/yzn8tMAPJfYUuNJShLzaipTCwAAoZySKo3rP0v6mxjU3Oxc6l4zTa3Kgl6ot2ThUn/SPfy02dSQVchKP+Ud/lrk8rr9j3qu3NXmySYjrYWSglAPVWOXqNvWstXWOqHNdjOFSiyShKlc+Hmny2I2rTpv8AFUfqIlqPd9Ed3/DWfe0uOmPqNSghbftmgvhWkg7KWkZB8Ej51nK3sCR97NaF7ALsX9OOxHVforikDJ+HIUn+JQ9KzzVsdhTy0i8ISTjLR2/xUHD2ioMPWE1BzhQSoeO2P/U1AIlY60fdu9rVGusW4tg8LgLaz55Un7+OqtDp76C3uxC5IF7ucNSt5DKFp35lOQfuxVxFZNZU0zfXbFfYlxaP5pWFj9g4z/wfQ1pu23KPcoTUqKsKbcTnny8KDtUvHWoDV7hNmUM/bsbf+VFSzjlQGq15teP++z/uprc+2X1VdyHjxqwo8z1rkcdV+sfnXl9366vM1yuOeNd/POPn9dtJ15WN1HHiaDtavcd1aYBz9Gittq/vY41D0KyPSihbzLSHJMv9Fjp43d/f/VQPFR28snpVfTZTsyW9JfVxOvLK1kd5Oa5vm/JLZmOn4Xx3MuqYq4+wOEt6Ld38YBW2gEdSASf4hVODnWm+w+zKtujmXXkYclEvkEfrYx+FKPnUK5M9pWn06g01JZAw6lJUlWM8JG4PoQPTNZbfQ5GfcYfQW3W1FC0H4SNiK2goApIIyD0qiO2Ls/caeVeLSyVJPvoSOYHTzHTvHiNwqL2m/OjLQevZOm3RHeJchKOOE78Ph5eI5eIoDJIO+a+cR8aDUls1XbLoyhxiQgFY2QpQyfI8j6fdTOo5CHYKEJPvSGeW/wBoms1Qp8uEomK+tvPNIOx8xyNTkTW11jlCsR3S2QUlaCNxy2SQK2XjLOieQ8ElSlKwMnc8q8OJDUcS5zghwzyeeH5zwbTzcPlt3kULOavuI3itQYyv+ozFTx+ilZI9DULMmyp0hT8yQ6+8rm46sqUfU1Zry7ZzMSY8SS91Ulf70bipLEZCmYLRJbbUrKlqPNaz1UfkBsKhqWc11W2BKuc1mFAYU/JeVwobQNyajttvark4l9C6cc1PqONBQlRjghchQ+Fsc/U8h51riBGREiNsNpCUoSBhIwB4Cg/sx0QxpK1BK+Fya7hT7w+JXcP2Rnbv3PXY4rGlTUlhuSwtl9tLjaxhSVciKdpUFJdovZKp1x242L3zlS0Y5+YHXxHqOtUtcbbMtj5ZnR1sr6cQ2V5HkfStq43qGvOl7ReG1JnQ218XvHhG/mOR+VBjg7c6VaGvPYnZn8uQ3nI/9xRA+R4vuxQpK7GUtOFKL0r1Yz/zQVJSxVyW/sUaeWC/eVqT3IaCT8zmjiw9kOm7WtLj8cS3ByVIPtPu2T+GgoTS2jb1qd5KLdGKWCrCpLoIbHr8R8Bk1orQHZ7btIxuJCfbzXBh6S4PrK8APhT4fPwL4sNiI2lthtKEpAAAHIDp5eFP0HwDFfaVKg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7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643068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928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45" y="943242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95" y="1976851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20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32" name="AutoShape 22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33" name="Picture 24" descr="Render Logos - Renders logo v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91" y="2297944"/>
            <a:ext cx="718554" cy="71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53" y="2972022"/>
            <a:ext cx="1214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11" y="3040313"/>
            <a:ext cx="1143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0" y="78581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3" descr="http://trail61.pagesperso-orange.fr/KNORR-logo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394" y="2523433"/>
            <a:ext cx="8810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5" descr="http://www.maggi.fr/materials/images/logo_Maggi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71" y="900313"/>
            <a:ext cx="1071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9" descr="http://upload.wikimedia.org/wikipedia/de/thumb/9/97/Herta-logo.svg/643px-Herta-logo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1" y="2289180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3" descr="http://www.depot-electro.be/Logos/Miele_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88" y="113857"/>
            <a:ext cx="13573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41" descr="http://www.savdesmarques.com/wp-content/files_mf/1270823427logo_siemens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 b="34000"/>
          <a:stretch>
            <a:fillRect/>
          </a:stretch>
        </p:blipFill>
        <p:spPr bwMode="auto">
          <a:xfrm>
            <a:off x="8755872" y="111330"/>
            <a:ext cx="17621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3" descr="http://upload.wikimedia.org/wikipedia/fr/thumb/1/11/UHU_logo.svg.png/120px-UHU_logo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07" y="142875"/>
            <a:ext cx="114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45" descr="http://www.jadouille.be/i_marq_j/logo_tesa_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897" y="1866919"/>
            <a:ext cx="1344111" cy="4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7" descr="http://www.ugap.fr/images/produits/logo/2010/02/stabilo-1321834_900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14" y="3138739"/>
            <a:ext cx="16430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9" descr="http://www.fahrneyspens.com/MenuImages/Brand/Pelikan-Logo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90" y="395875"/>
            <a:ext cx="190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51" descr="http://www.othercriteria.com/blog/wp-content/uploads/2009/10/Staedtler-Logo1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7"/>
          <a:stretch>
            <a:fillRect/>
          </a:stretch>
        </p:blipFill>
        <p:spPr bwMode="auto">
          <a:xfrm>
            <a:off x="7664403" y="2442909"/>
            <a:ext cx="1914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3" descr="http://www.soccercleats101.com/wp-content/uploads/2009/10/adidas-Logo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1071568"/>
            <a:ext cx="10810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55" descr="Logo de Puma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48" y="3861864"/>
            <a:ext cx="1357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57" descr="http://www.luxestory.fr/wp-content/uploads/2009/11/Hugo_Boss_logo1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97" y="3105164"/>
            <a:ext cx="15001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59" descr="http://www.france-cadeau-design.com/images/Logo-ESPRIT-rouge-3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009079"/>
            <a:ext cx="185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61" descr="http://coralievangeyte.com/wp-content/uploads/2010/01/logo-nivea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7" y="2174890"/>
            <a:ext cx="1470893" cy="5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63" descr="http://www.hakunamatatatour.be/images/logoRavensburger.jp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96" y="2640027"/>
            <a:ext cx="9286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8"/>
            <a:ext cx="1714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67" descr="http://www.esseclive.com/partage/articles/bombao/LOGO_HENKEL.jp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89" y="1451779"/>
            <a:ext cx="1428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85" descr="http://www.ugap.fr/images/produits/logo/2010/02/pritt-1321702_900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35" y="3735790"/>
            <a:ext cx="8382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27" descr="http://www.dammfest.at/doc/html/img/sponsoren/550px-Dr._Oetker-Logo.svg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79" y="1665814"/>
            <a:ext cx="11636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 descr="Résultat de recherche d'images pour &quot;logo tipp ex&quot;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07" y="1323448"/>
            <a:ext cx="1662449" cy="5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5" descr="http://www.mypharma-editions.com/wordpress/wp-content/uploads/2008/12/bayer-logo9-v-1651-3.jp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7" y="4313180"/>
            <a:ext cx="16430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89" descr="Datei:Carl Kühne logo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50" y="3156361"/>
            <a:ext cx="1214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3" descr="http://1.bp.blogspot.com/_UZImdYAiry8/R8jS0sGgGhI/AAAAAAAADuQ/gNgKT8CPVIg/s320/basf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503">
            <a:off x="9053186" y="3725133"/>
            <a:ext cx="1547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096576" y="4193496"/>
            <a:ext cx="1743997" cy="68451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37"/>
          <a:srcRect t="2523"/>
          <a:stretch/>
        </p:blipFill>
        <p:spPr>
          <a:xfrm>
            <a:off x="3772189" y="68994"/>
            <a:ext cx="1340383" cy="643954"/>
          </a:xfrm>
          <a:prstGeom prst="rect">
            <a:avLst/>
          </a:prstGeom>
        </p:spPr>
      </p:pic>
      <p:pic>
        <p:nvPicPr>
          <p:cNvPr id="53" name="Picture 2" descr="https://i2-prod.mirror.co.uk/incoming/article10027065.ece/ALTERNATES/s615b/ALDI-New-Logo.jpg"/>
          <p:cNvPicPr>
            <a:picLocks noChangeAspect="1" noChangeArrowheads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0398" r="14571" b="10971"/>
          <a:stretch/>
        </p:blipFill>
        <p:spPr bwMode="auto">
          <a:xfrm>
            <a:off x="2629557" y="1953043"/>
            <a:ext cx="844297" cy="10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https://www.lidl.fr/statics/lidl-offering-fr/ds_img/assets_600_x/LOGO_LIDL_600x600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81" y="3788552"/>
            <a:ext cx="971545" cy="9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69" descr="http://www.goodlogo.com/images/logos/schwarzkopf_logo_2888.gif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3" y="4032904"/>
            <a:ext cx="1417075" cy="7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9" descr="http://www.codesat.fr/images/bosch_logo.gif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781" y="3796978"/>
            <a:ext cx="20716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ZoneTexte 54"/>
          <p:cNvSpPr txBox="1"/>
          <p:nvPr/>
        </p:nvSpPr>
        <p:spPr>
          <a:xfrm>
            <a:off x="1247264" y="5523693"/>
            <a:ext cx="102520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Nenne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6 Marken, die du in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einer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Garage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finden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kannst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1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3" name="AutoShape 4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4" name="AutoShape 6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5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80" y="210393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BeAF4DASIAAhEBAxEB/8QAHAAAAQUBAQEAAAAAAAAAAAAABgADBQcIBAIB/8QAQxAAAQMDAgMFBAUICQUAAAAAAQIDBAAFEQYhEjFBB1FhcYETMkKRFCJDoaIVMzRSYrGy0hYjRHKChJSzwVNjg8Lh/8QAGQEBAQEBAQEAAAAAAAAAAAAAAAQBBQIG/8QAHREBAQEBAAIDAQAAAAAAAAAAAAECEQQxAxIhFP/aAAwDAQACEQMRAD8AvGlSpmS+3HaU66oJSkEkk4AHj4UDi1pQkqUQB40PXjVkKAVISS44PhQMkHx6D1PpQ/fdQPz1cEYqbjknCxkFY8D0Hlv+6h1bY5dK3gkbjre7SFhENttkKPCCslR38sD99cGtBqrTzUd+VdWnUyHFN5ZaGEKAyAcjqAr5UzHZSubHTjm8gfeKNNRxEalud005IcCQhiLKYUR7qgtfHjzAA9awAz0jVlt06L4q6NlsNJdLKmsK4VEAbjHeDTdt7WbrEUE3COHkDmUHP3Hf8VEeopSLrpPWwjgCPAcMdgDkEtob4sf4gselU9IbyT670GgNNa/s98Twh1LLu2Qo4x5g4I9dvGi9KgpIKTkHkRWRAXWXkusLU26n3VoOCD4GrX0Jrq425EGNqJh1EeaMxJCk4S8M426A56cjkcsjIXLSpth5uQ0l1lQW2sZSocjTlB5WoJSSo7Cg28Tm7i9Idkuqbs8A5kLT9qvOyE9++B5+lSWsrr+TraoIVh108CPAnr6AE/Kg/T+oV24fRX2xIgr95sgEjvIz+4862CUVdhLsqnb8lMKK9JQmCzGa4nAlJyUjmD9UbqwAN8dKh9Ux41onlpt8ln2CX8uEDhBJG56cutS99XaIRTqV6V9JjNNBqLCwEgKAzwDbYbcSs8sb7AUP2yA9OlKvWoD7aW+r2iGFDCGh8JKT1A5D4R3kkn1jF1eR43uYna4YqLnOKXrbG9m0CCmVJUWkkjkUjBUfkKcftF3adM13Ub30xxSGy4y2QvdQSBxKJOBnlRE7Izuo5PUk1HzHeIMpz9u1/uJqv+eTNt9o/wCnV1JPRuV2bajjQJEW2agbcjyEqD0daVIDoPPJHU9+Kry+2a6WR4t3iE5GJOznvNq8lD/5Wm65LlBi3KIuLNZQ8ysYKVDNQr1AaC0kdSXUuy0EWyKQqQrlxno2D49T0HmKNdU6d/pTd22LncG4drhIJjW+MU+0cA2LiifqoHIDY4HcSaF9ZW29dn7j6bJOfZtUzojfgPhnOD0yNxkdCMT7cPT+ndHBN2u+fykhL8uUh8+1mZGeEHdXBg42358io0Hvsn1mgzZOn5c5Ekx1lLEjOA8gHAVv15A94wehNW6Kyre9W21u4W9zTNrRCRb3StCwAkuA7KSRzII6qJNaU0tdWrxZIs1pXElxtJBPMgjIz44I9c0Fddo909pfkRkq+qygqI8ScfuT99DrUrfnmuPWUxStVT+JXIpH4Qaj2pY762ME0cJuFxjRlpCm2syHAd8gEAD1Vgnv4aJXHj30JaWf4n57oQ6tWW2/6tpS8AAq6A9VVOrecP8AZpf+mc/lq7xvrnP7UPk/fWuSfh11499ci3eJ6Onvfa/jTXlwvq5RZZ/yzn8tMAPJfYUuNJShLzaipTCwAAoZySKo3rP0v6mxjU3Oxc6l4zTa3Kgl6ot2ThUn/SPfy02dSQVchKP+Ud/lrk8rr9j3qu3NXmySYjrYWSglAPVWOXqNvWstXWOqHNdjOFSiyShKlc+Hmny2I2rTpv8AFUfqIlqPd9Ed3/DWfe0uOmPqNSghbftmgvhWkg7KWkZB8Ej51nK3sCR97NaF7ALsX9OOxHVforikDJ+HIUn+JQ9KzzVsdhTy0i8ISTjLR2/xUHD2ioMPWE1BzhQSoeO2P/U1AIlY60fdu9rVGusW4tg8LgLaz55Un7+OqtDp76C3uxC5IF7ucNSt5DKFp35lOQfuxVxFZNZU0zfXbFfYlxaP5pWFj9g4z/wfQ1pu23KPcoTUqKsKbcTnny8KDtUvHWoDV7hNmUM/bsbf+VFSzjlQGq15teP++z/uprc+2X1VdyHjxqwo8z1rkcdV+sfnXl9366vM1yuOeNd/POPn9dtJ15WN1HHiaDtavcd1aYBz9Gittq/vY41D0KyPSihbzLSHJMv9Fjp43d/f/VQPFR28snpVfTZTsyW9JfVxOvLK1kd5Oa5vm/JLZmOn4Xx3MuqYq4+wOEt6Ld38YBW2gEdSASf4hVODnWm+w+zKtujmXXkYclEvkEfrYx+FKPnUK5M9pWn06g01JZAw6lJUlWM8JG4PoQPTNZbfQ5GfcYfQW3W1FC0H4SNiK2goApIIyD0qiO2Ls/caeVeLSyVJPvoSOYHTzHTvHiNwqL2m/OjLQevZOm3RHeJchKOOE78Ph5eI5eIoDJIO+a+cR8aDUls1XbLoyhxiQgFY2QpQyfI8j6fdTOo5CHYKEJPvSGeW/wBoms1Qp8uEomK+tvPNIOx8xyNTkTW11jlCsR3S2QUlaCNxy2SQK2XjLOieQ8ElSlKwMnc8q8OJDUcS5zghwzyeeH5zwbTzcPlt3kULOavuI3itQYyv+ozFTx+ilZI9DULMmyp0hT8yQ6+8rm46sqUfU1Zry7ZzMSY8SS91Ulf70bipLEZCmYLRJbbUrKlqPNaz1UfkBsKhqWc11W2BKuc1mFAYU/JeVwobQNyajttvark4l9C6cc1PqONBQlRjghchQ+Fsc/U8h51riBGREiNsNpCUoSBhIwB4Cg/sx0QxpK1BK+Fya7hT7w+JXcP2Rnbv3PXY4rGlTUlhuSwtl9tLjaxhSVciKdpUFJdovZKp1x242L3zlS0Y5+YHXxHqOtUtcbbMtj5ZnR1sr6cQ2V5HkfStq43qGvOl7ReG1JnQ218XvHhG/mOR+VBjg7c6VaGvPYnZn8uQ3nI/9xRA+R4vuxQpK7GUtOFKL0r1Yz/zQVJSxVyW/sUaeWC/eVqT3IaCT8zmjiw9kOm7WtLj8cS3ByVIPtPu2T+GgoTS2jb1qd5KLdGKWCrCpLoIbHr8R8Bk1orQHZ7btIxuJCfbzXBh6S4PrK8APhT4fPwL4sNiI2lthtKEpAAAHIDp5eFP0HwDFfaVKg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7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643068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928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45" y="943242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95" y="1976851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20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32" name="AutoShape 22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33" name="Picture 24" descr="Render Logos - Renders logo v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91" y="2297944"/>
            <a:ext cx="718554" cy="71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53" y="2972022"/>
            <a:ext cx="1214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11" y="3040313"/>
            <a:ext cx="1143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0" y="78581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3" descr="http://trail61.pagesperso-orange.fr/KNORR-logo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394" y="2523433"/>
            <a:ext cx="8810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5" descr="http://www.maggi.fr/materials/images/logo_Maggi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71" y="900313"/>
            <a:ext cx="1071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9" descr="http://upload.wikimedia.org/wikipedia/de/thumb/9/97/Herta-logo.svg/643px-Herta-logo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1" y="2289180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3" descr="http://www.depot-electro.be/Logos/Miele_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88" y="113857"/>
            <a:ext cx="13573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41" descr="http://www.savdesmarques.com/wp-content/files_mf/1270823427logo_siemens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 b="34000"/>
          <a:stretch>
            <a:fillRect/>
          </a:stretch>
        </p:blipFill>
        <p:spPr bwMode="auto">
          <a:xfrm>
            <a:off x="8755872" y="111330"/>
            <a:ext cx="17621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3" descr="http://upload.wikimedia.org/wikipedia/fr/thumb/1/11/UHU_logo.svg.png/120px-UHU_logo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07" y="142875"/>
            <a:ext cx="114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45" descr="http://www.jadouille.be/i_marq_j/logo_tesa_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897" y="1866919"/>
            <a:ext cx="1344111" cy="4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7" descr="http://www.ugap.fr/images/produits/logo/2010/02/stabilo-1321834_900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14" y="3138739"/>
            <a:ext cx="16430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9" descr="http://www.fahrneyspens.com/MenuImages/Brand/Pelikan-Logo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90" y="395875"/>
            <a:ext cx="190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51" descr="http://www.othercriteria.com/blog/wp-content/uploads/2009/10/Staedtler-Logo1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7"/>
          <a:stretch>
            <a:fillRect/>
          </a:stretch>
        </p:blipFill>
        <p:spPr bwMode="auto">
          <a:xfrm>
            <a:off x="7664403" y="2442909"/>
            <a:ext cx="1914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3" descr="http://www.soccercleats101.com/wp-content/uploads/2009/10/adidas-Logo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1071568"/>
            <a:ext cx="10810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55" descr="Logo de Puma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48" y="3861864"/>
            <a:ext cx="1357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57" descr="http://www.luxestory.fr/wp-content/uploads/2009/11/Hugo_Boss_logo1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97" y="3105164"/>
            <a:ext cx="15001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59" descr="http://www.france-cadeau-design.com/images/Logo-ESPRIT-rouge-3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009079"/>
            <a:ext cx="185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61" descr="http://coralievangeyte.com/wp-content/uploads/2010/01/logo-nivea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7" y="2174890"/>
            <a:ext cx="1470893" cy="5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63" descr="http://www.hakunamatatatour.be/images/logoRavensburger.jp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96" y="2640027"/>
            <a:ext cx="9286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8"/>
            <a:ext cx="1714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67" descr="http://www.esseclive.com/partage/articles/bombao/LOGO_HENKEL.jp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89" y="1451779"/>
            <a:ext cx="1428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85" descr="http://www.ugap.fr/images/produits/logo/2010/02/pritt-1321702_900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35" y="3735790"/>
            <a:ext cx="8382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27" descr="http://www.dammfest.at/doc/html/img/sponsoren/550px-Dr._Oetker-Logo.svg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79" y="1665814"/>
            <a:ext cx="11636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 descr="Résultat de recherche d'images pour &quot;logo tipp ex&quot;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07" y="1323448"/>
            <a:ext cx="1662449" cy="5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5" descr="http://www.mypharma-editions.com/wordpress/wp-content/uploads/2008/12/bayer-logo9-v-1651-3.jp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7" y="4313180"/>
            <a:ext cx="16430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89" descr="Datei:Carl Kühne logo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50" y="3156361"/>
            <a:ext cx="1214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3" descr="http://1.bp.blogspot.com/_UZImdYAiry8/R8jS0sGgGhI/AAAAAAAADuQ/gNgKT8CPVIg/s320/basf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503">
            <a:off x="9053186" y="3725133"/>
            <a:ext cx="1547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096576" y="4193496"/>
            <a:ext cx="1743997" cy="68451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37"/>
          <a:srcRect t="2523"/>
          <a:stretch/>
        </p:blipFill>
        <p:spPr>
          <a:xfrm>
            <a:off x="3772189" y="68994"/>
            <a:ext cx="1340383" cy="643954"/>
          </a:xfrm>
          <a:prstGeom prst="rect">
            <a:avLst/>
          </a:prstGeom>
        </p:spPr>
      </p:pic>
      <p:pic>
        <p:nvPicPr>
          <p:cNvPr id="53" name="Picture 2" descr="https://i2-prod.mirror.co.uk/incoming/article10027065.ece/ALTERNATES/s615b/ALDI-New-Logo.jpg"/>
          <p:cNvPicPr>
            <a:picLocks noChangeAspect="1" noChangeArrowheads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0398" r="14571" b="10971"/>
          <a:stretch/>
        </p:blipFill>
        <p:spPr bwMode="auto">
          <a:xfrm>
            <a:off x="2629557" y="1953043"/>
            <a:ext cx="844297" cy="10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https://www.lidl.fr/statics/lidl-offering-fr/ds_img/assets_600_x/LOGO_LIDL_600x600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81" y="3788552"/>
            <a:ext cx="971545" cy="9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69" descr="http://www.goodlogo.com/images/logos/schwarzkopf_logo_2888.gif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3" y="4032904"/>
            <a:ext cx="1417075" cy="7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9" descr="http://www.codesat.fr/images/bosch_logo.gif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781" y="3796978"/>
            <a:ext cx="20716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1072146" y="5546154"/>
            <a:ext cx="10803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Nenne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3 Marken, die du in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einem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Badezimmer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finden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kannst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8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3" name="AutoShape 4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4" name="AutoShape 6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5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80" y="210393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BeAF4DASIAAhEBAxEB/8QAHAAAAQUBAQEAAAAAAAAAAAAABgADBQcIBAIB/8QAQxAAAQMDAgMFBAUICQUAAAAAAQIDBAAFEQYhEjFBB1FhcYETMkKRFCJDoaIVMzRSYrGy0hYjRHKChJSzwVNjg8Lh/8QAGQEBAQEBAQEAAAAAAAAAAAAAAAQBBQIG/8QAHREBAQEBAAIDAQAAAAAAAAAAAAECEQQxAxIhFP/aAAwDAQACEQMRAD8AvGlSpmS+3HaU66oJSkEkk4AHj4UDi1pQkqUQB40PXjVkKAVISS44PhQMkHx6D1PpQ/fdQPz1cEYqbjknCxkFY8D0Hlv+6h1bY5dK3gkbjre7SFhENttkKPCCslR38sD99cGtBqrTzUd+VdWnUyHFN5ZaGEKAyAcjqAr5UzHZSubHTjm8gfeKNNRxEalud005IcCQhiLKYUR7qgtfHjzAA9awAz0jVlt06L4q6NlsNJdLKmsK4VEAbjHeDTdt7WbrEUE3COHkDmUHP3Hf8VEeopSLrpPWwjgCPAcMdgDkEtob4sf4gselU9IbyT670GgNNa/s98Twh1LLu2Qo4x5g4I9dvGi9KgpIKTkHkRWRAXWXkusLU26n3VoOCD4GrX0Jrq425EGNqJh1EeaMxJCk4S8M426A56cjkcsjIXLSpth5uQ0l1lQW2sZSocjTlB5WoJSSo7Cg28Tm7i9Idkuqbs8A5kLT9qvOyE9++B5+lSWsrr+TraoIVh108CPAnr6AE/Kg/T+oV24fRX2xIgr95sgEjvIz+4862CUVdhLsqnb8lMKK9JQmCzGa4nAlJyUjmD9UbqwAN8dKh9Ux41onlpt8ln2CX8uEDhBJG56cutS99XaIRTqV6V9JjNNBqLCwEgKAzwDbYbcSs8sb7AUP2yA9OlKvWoD7aW+r2iGFDCGh8JKT1A5D4R3kkn1jF1eR43uYna4YqLnOKXrbG9m0CCmVJUWkkjkUjBUfkKcftF3adM13Ub30xxSGy4y2QvdQSBxKJOBnlRE7Izuo5PUk1HzHeIMpz9u1/uJqv+eTNt9o/wCnV1JPRuV2bajjQJEW2agbcjyEqD0daVIDoPPJHU9+Kry+2a6WR4t3iE5GJOznvNq8lD/5Wm65LlBi3KIuLNZQ8ysYKVDNQr1AaC0kdSXUuy0EWyKQqQrlxno2D49T0HmKNdU6d/pTd22LncG4drhIJjW+MU+0cA2LiifqoHIDY4HcSaF9ZW29dn7j6bJOfZtUzojfgPhnOD0yNxkdCMT7cPT+ndHBN2u+fykhL8uUh8+1mZGeEHdXBg42358io0Hvsn1mgzZOn5c5Ekx1lLEjOA8gHAVv15A94wehNW6Kyre9W21u4W9zTNrRCRb3StCwAkuA7KSRzII6qJNaU0tdWrxZIs1pXElxtJBPMgjIz44I9c0Fddo909pfkRkq+qygqI8ScfuT99DrUrfnmuPWUxStVT+JXIpH4Qaj2pY762ME0cJuFxjRlpCm2syHAd8gEAD1Vgnv4aJXHj30JaWf4n57oQ6tWW2/6tpS8AAq6A9VVOrecP8AZpf+mc/lq7xvrnP7UPk/fWuSfh11499ci3eJ6Onvfa/jTXlwvq5RZZ/yzn8tMAPJfYUuNJShLzaipTCwAAoZySKo3rP0v6mxjU3Oxc6l4zTa3Kgl6ot2ThUn/SPfy02dSQVchKP+Ud/lrk8rr9j3qu3NXmySYjrYWSglAPVWOXqNvWstXWOqHNdjOFSiyShKlc+Hmny2I2rTpv8AFUfqIlqPd9Ed3/DWfe0uOmPqNSghbftmgvhWkg7KWkZB8Ej51nK3sCR97NaF7ALsX9OOxHVforikDJ+HIUn+JQ9KzzVsdhTy0i8ISTjLR2/xUHD2ioMPWE1BzhQSoeO2P/U1AIlY60fdu9rVGusW4tg8LgLaz55Un7+OqtDp76C3uxC5IF7ucNSt5DKFp35lOQfuxVxFZNZU0zfXbFfYlxaP5pWFj9g4z/wfQ1pu23KPcoTUqKsKbcTnny8KDtUvHWoDV7hNmUM/bsbf+VFSzjlQGq15teP++z/uprc+2X1VdyHjxqwo8z1rkcdV+sfnXl9366vM1yuOeNd/POPn9dtJ15WN1HHiaDtavcd1aYBz9Gittq/vY41D0KyPSihbzLSHJMv9Fjp43d/f/VQPFR28snpVfTZTsyW9JfVxOvLK1kd5Oa5vm/JLZmOn4Xx3MuqYq4+wOEt6Ld38YBW2gEdSASf4hVODnWm+w+zKtujmXXkYclEvkEfrYx+FKPnUK5M9pWn06g01JZAw6lJUlWM8JG4PoQPTNZbfQ5GfcYfQW3W1FC0H4SNiK2goApIIyD0qiO2Ls/caeVeLSyVJPvoSOYHTzHTvHiNwqL2m/OjLQevZOm3RHeJchKOOE78Ph5eI5eIoDJIO+a+cR8aDUls1XbLoyhxiQgFY2QpQyfI8j6fdTOo5CHYKEJPvSGeW/wBoms1Qp8uEomK+tvPNIOx8xyNTkTW11jlCsR3S2QUlaCNxy2SQK2XjLOieQ8ElSlKwMnc8q8OJDUcS5zghwzyeeH5zwbTzcPlt3kULOavuI3itQYyv+ozFTx+ilZI9DULMmyp0hT8yQ6+8rm46sqUfU1Zry7ZzMSY8SS91Ulf70bipLEZCmYLRJbbUrKlqPNaz1UfkBsKhqWc11W2BKuc1mFAYU/JeVwobQNyajttvark4l9C6cc1PqONBQlRjghchQ+Fsc/U8h51riBGREiNsNpCUoSBhIwB4Cg/sx0QxpK1BK+Fya7hT7w+JXcP2Rnbv3PXY4rGlTUlhuSwtl9tLjaxhSVciKdpUFJdovZKp1x242L3zlS0Y5+YHXxHqOtUtcbbMtj5ZnR1sr6cQ2V5HkfStq43qGvOl7ReG1JnQ218XvHhG/mOR+VBjg7c6VaGvPYnZn8uQ3nI/9xRA+R4vuxQpK7GUtOFKL0r1Yz/zQVJSxVyW/sUaeWC/eVqT3IaCT8zmjiw9kOm7WtLj8cS3ByVIPtPu2T+GgoTS2jb1qd5KLdGKWCrCpLoIbHr8R8Bk1orQHZ7btIxuJCfbzXBh6S4PrK8APhT4fPwL4sNiI2lthtKEpAAAHIDp5eFP0HwDFfaVKg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7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643068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928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45" y="943242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95" y="1976851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20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32" name="AutoShape 22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33" name="Picture 24" descr="Render Logos - Renders logo v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91" y="2297944"/>
            <a:ext cx="718554" cy="71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53" y="2972022"/>
            <a:ext cx="1214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11" y="3040313"/>
            <a:ext cx="1143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0" y="78581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3" descr="http://trail61.pagesperso-orange.fr/KNORR-logo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394" y="2523433"/>
            <a:ext cx="8810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5" descr="http://www.maggi.fr/materials/images/logo_Maggi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71" y="900313"/>
            <a:ext cx="1071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9" descr="http://upload.wikimedia.org/wikipedia/de/thumb/9/97/Herta-logo.svg/643px-Herta-logo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1" y="2289180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3" descr="http://www.depot-electro.be/Logos/Miele_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88" y="113857"/>
            <a:ext cx="13573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41" descr="http://www.savdesmarques.com/wp-content/files_mf/1270823427logo_siemens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 b="34000"/>
          <a:stretch>
            <a:fillRect/>
          </a:stretch>
        </p:blipFill>
        <p:spPr bwMode="auto">
          <a:xfrm>
            <a:off x="8755872" y="111330"/>
            <a:ext cx="17621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3" descr="http://upload.wikimedia.org/wikipedia/fr/thumb/1/11/UHU_logo.svg.png/120px-UHU_logo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07" y="142875"/>
            <a:ext cx="114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45" descr="http://www.jadouille.be/i_marq_j/logo_tesa_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897" y="1866919"/>
            <a:ext cx="1344111" cy="4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7" descr="http://www.ugap.fr/images/produits/logo/2010/02/stabilo-1321834_900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14" y="3138739"/>
            <a:ext cx="16430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9" descr="http://www.fahrneyspens.com/MenuImages/Brand/Pelikan-Logo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90" y="395875"/>
            <a:ext cx="190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51" descr="http://www.othercriteria.com/blog/wp-content/uploads/2009/10/Staedtler-Logo1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7"/>
          <a:stretch>
            <a:fillRect/>
          </a:stretch>
        </p:blipFill>
        <p:spPr bwMode="auto">
          <a:xfrm>
            <a:off x="7664403" y="2442909"/>
            <a:ext cx="1914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3" descr="http://www.soccercleats101.com/wp-content/uploads/2009/10/adidas-Logo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1071568"/>
            <a:ext cx="10810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55" descr="Logo de Puma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48" y="3861864"/>
            <a:ext cx="1357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57" descr="http://www.luxestory.fr/wp-content/uploads/2009/11/Hugo_Boss_logo1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97" y="3105164"/>
            <a:ext cx="15001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59" descr="http://www.france-cadeau-design.com/images/Logo-ESPRIT-rouge-3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009079"/>
            <a:ext cx="185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61" descr="http://coralievangeyte.com/wp-content/uploads/2010/01/logo-nivea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7" y="2174890"/>
            <a:ext cx="1470893" cy="5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63" descr="http://www.hakunamatatatour.be/images/logoRavensburger.jp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96" y="2640027"/>
            <a:ext cx="9286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8"/>
            <a:ext cx="1714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67" descr="http://www.esseclive.com/partage/articles/bombao/LOGO_HENKEL.jp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89" y="1451779"/>
            <a:ext cx="1428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85" descr="http://www.ugap.fr/images/produits/logo/2010/02/pritt-1321702_900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35" y="3735790"/>
            <a:ext cx="8382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27" descr="http://www.dammfest.at/doc/html/img/sponsoren/550px-Dr._Oetker-Logo.svg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79" y="1665814"/>
            <a:ext cx="11636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 descr="Résultat de recherche d'images pour &quot;logo tipp ex&quot;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07" y="1323448"/>
            <a:ext cx="1662449" cy="5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5" descr="http://www.mypharma-editions.com/wordpress/wp-content/uploads/2008/12/bayer-logo9-v-1651-3.jp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7" y="4313180"/>
            <a:ext cx="16430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89" descr="Datei:Carl Kühne logo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50" y="3156361"/>
            <a:ext cx="1214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3" descr="http://1.bp.blogspot.com/_UZImdYAiry8/R8jS0sGgGhI/AAAAAAAADuQ/gNgKT8CPVIg/s320/basf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503">
            <a:off x="9053186" y="3725133"/>
            <a:ext cx="1547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096576" y="4193496"/>
            <a:ext cx="1743997" cy="68451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37"/>
          <a:srcRect t="2523"/>
          <a:stretch/>
        </p:blipFill>
        <p:spPr>
          <a:xfrm>
            <a:off x="3772189" y="68994"/>
            <a:ext cx="1340383" cy="643954"/>
          </a:xfrm>
          <a:prstGeom prst="rect">
            <a:avLst/>
          </a:prstGeom>
        </p:spPr>
      </p:pic>
      <p:pic>
        <p:nvPicPr>
          <p:cNvPr id="53" name="Picture 2" descr="https://i2-prod.mirror.co.uk/incoming/article10027065.ece/ALTERNATES/s615b/ALDI-New-Logo.jpg"/>
          <p:cNvPicPr>
            <a:picLocks noChangeAspect="1" noChangeArrowheads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0398" r="14571" b="10971"/>
          <a:stretch/>
        </p:blipFill>
        <p:spPr bwMode="auto">
          <a:xfrm>
            <a:off x="2629557" y="1953043"/>
            <a:ext cx="844297" cy="10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https://www.lidl.fr/statics/lidl-offering-fr/ds_img/assets_600_x/LOGO_LIDL_600x600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81" y="3788552"/>
            <a:ext cx="971545" cy="9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69" descr="http://www.goodlogo.com/images/logos/schwarzkopf_logo_2888.gif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3" y="4032904"/>
            <a:ext cx="1417075" cy="7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9" descr="http://www.codesat.fr/images/bosch_logo.gif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781" y="3796978"/>
            <a:ext cx="20716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ZoneTexte 54"/>
          <p:cNvSpPr txBox="1"/>
          <p:nvPr/>
        </p:nvSpPr>
        <p:spPr>
          <a:xfrm>
            <a:off x="1201466" y="5547198"/>
            <a:ext cx="105727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Nenne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6 Marken, die du in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einem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Mäppchen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finden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kannst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5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3" name="AutoShape 4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4" name="AutoShape 6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5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80" y="210393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BeAF4DASIAAhEBAxEB/8QAHAAAAQUBAQEAAAAAAAAAAAAABgADBQcIBAIB/8QAQxAAAQMDAgMFBAUICQUAAAAAAQIDBAAFEQYhEjFBB1FhcYETMkKRFCJDoaIVMzRSYrGy0hYjRHKChJSzwVNjg8Lh/8QAGQEBAQEBAQEAAAAAAAAAAAAAAAQBBQIG/8QAHREBAQEBAAIDAQAAAAAAAAAAAAECEQQxAxIhFP/aAAwDAQACEQMRAD8AvGlSpmS+3HaU66oJSkEkk4AHj4UDi1pQkqUQB40PXjVkKAVISS44PhQMkHx6D1PpQ/fdQPz1cEYqbjknCxkFY8D0Hlv+6h1bY5dK3gkbjre7SFhENttkKPCCslR38sD99cGtBqrTzUd+VdWnUyHFN5ZaGEKAyAcjqAr5UzHZSubHTjm8gfeKNNRxEalud005IcCQhiLKYUR7qgtfHjzAA9awAz0jVlt06L4q6NlsNJdLKmsK4VEAbjHeDTdt7WbrEUE3COHkDmUHP3Hf8VEeopSLrpPWwjgCPAcMdgDkEtob4sf4gselU9IbyT670GgNNa/s98Twh1LLu2Qo4x5g4I9dvGi9KgpIKTkHkRWRAXWXkusLU26n3VoOCD4GrX0Jrq425EGNqJh1EeaMxJCk4S8M426A56cjkcsjIXLSpth5uQ0l1lQW2sZSocjTlB5WoJSSo7Cg28Tm7i9Idkuqbs8A5kLT9qvOyE9++B5+lSWsrr+TraoIVh108CPAnr6AE/Kg/T+oV24fRX2xIgr95sgEjvIz+4862CUVdhLsqnb8lMKK9JQmCzGa4nAlJyUjmD9UbqwAN8dKh9Ux41onlpt8ln2CX8uEDhBJG56cutS99XaIRTqV6V9JjNNBqLCwEgKAzwDbYbcSs8sb7AUP2yA9OlKvWoD7aW+r2iGFDCGh8JKT1A5D4R3kkn1jF1eR43uYna4YqLnOKXrbG9m0CCmVJUWkkjkUjBUfkKcftF3adM13Ub30xxSGy4y2QvdQSBxKJOBnlRE7Izuo5PUk1HzHeIMpz9u1/uJqv+eTNt9o/wCnV1JPRuV2bajjQJEW2agbcjyEqD0daVIDoPPJHU9+Kry+2a6WR4t3iE5GJOznvNq8lD/5Wm65LlBi3KIuLNZQ8ysYKVDNQr1AaC0kdSXUuy0EWyKQqQrlxno2D49T0HmKNdU6d/pTd22LncG4drhIJjW+MU+0cA2LiifqoHIDY4HcSaF9ZW29dn7j6bJOfZtUzojfgPhnOD0yNxkdCMT7cPT+ndHBN2u+fykhL8uUh8+1mZGeEHdXBg42358io0Hvsn1mgzZOn5c5Ekx1lLEjOA8gHAVv15A94wehNW6Kyre9W21u4W9zTNrRCRb3StCwAkuA7KSRzII6qJNaU0tdWrxZIs1pXElxtJBPMgjIz44I9c0Fddo909pfkRkq+qygqI8ScfuT99DrUrfnmuPWUxStVT+JXIpH4Qaj2pY762ME0cJuFxjRlpCm2syHAd8gEAD1Vgnv4aJXHj30JaWf4n57oQ6tWW2/6tpS8AAq6A9VVOrecP8AZpf+mc/lq7xvrnP7UPk/fWuSfh11499ci3eJ6Onvfa/jTXlwvq5RZZ/yzn8tMAPJfYUuNJShLzaipTCwAAoZySKo3rP0v6mxjU3Oxc6l4zTa3Kgl6ot2ThUn/SPfy02dSQVchKP+Ud/lrk8rr9j3qu3NXmySYjrYWSglAPVWOXqNvWstXWOqHNdjOFSiyShKlc+Hmny2I2rTpv8AFUfqIlqPd9Ed3/DWfe0uOmPqNSghbftmgvhWkg7KWkZB8Ej51nK3sCR97NaF7ALsX9OOxHVforikDJ+HIUn+JQ9KzzVsdhTy0i8ISTjLR2/xUHD2ioMPWE1BzhQSoeO2P/U1AIlY60fdu9rVGusW4tg8LgLaz55Un7+OqtDp76C3uxC5IF7ucNSt5DKFp35lOQfuxVxFZNZU0zfXbFfYlxaP5pWFj9g4z/wfQ1pu23KPcoTUqKsKbcTnny8KDtUvHWoDV7hNmUM/bsbf+VFSzjlQGq15teP++z/uprc+2X1VdyHjxqwo8z1rkcdV+sfnXl9366vM1yuOeNd/POPn9dtJ15WN1HHiaDtavcd1aYBz9Gittq/vY41D0KyPSihbzLSHJMv9Fjp43d/f/VQPFR28snpVfTZTsyW9JfVxOvLK1kd5Oa5vm/JLZmOn4Xx3MuqYq4+wOEt6Ld38YBW2gEdSASf4hVODnWm+w+zKtujmXXkYclEvkEfrYx+FKPnUK5M9pWn06g01JZAw6lJUlWM8JG4PoQPTNZbfQ5GfcYfQW3W1FC0H4SNiK2goApIIyD0qiO2Ls/caeVeLSyVJPvoSOYHTzHTvHiNwqL2m/OjLQevZOm3RHeJchKOOE78Ph5eI5eIoDJIO+a+cR8aDUls1XbLoyhxiQgFY2QpQyfI8j6fdTOo5CHYKEJPvSGeW/wBoms1Qp8uEomK+tvPNIOx8xyNTkTW11jlCsR3S2QUlaCNxy2SQK2XjLOieQ8ElSlKwMnc8q8OJDUcS5zghwzyeeH5zwbTzcPlt3kULOavuI3itQYyv+ozFTx+ilZI9DULMmyp0hT8yQ6+8rm46sqUfU1Zry7ZzMSY8SS91Ulf70bipLEZCmYLRJbbUrKlqPNaz1UfkBsKhqWc11W2BKuc1mFAYU/JeVwobQNyajttvark4l9C6cc1PqONBQlRjghchQ+Fsc/U8h51riBGREiNsNpCUoSBhIwB4Cg/sx0QxpK1BK+Fya7hT7w+JXcP2Rnbv3PXY4rGlTUlhuSwtl9tLjaxhSVciKdpUFJdovZKp1x242L3zlS0Y5+YHXxHqOtUtcbbMtj5ZnR1sr6cQ2V5HkfStq43qGvOl7ReG1JnQ218XvHhG/mOR+VBjg7c6VaGvPYnZn8uQ3nI/9xRA+R4vuxQpK7GUtOFKL0r1Yz/zQVJSxVyW/sUaeWC/eVqT3IaCT8zmjiw9kOm7WtLj8cS3ByVIPtPu2T+GgoTS2jb1qd5KLdGKWCrCpLoIbHr8R8Bk1orQHZ7btIxuJCfbzXBh6S4PrK8APhT4fPwL4sNiI2lthtKEpAAAHIDp5eFP0HwDFfaVKg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7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643068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928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45" y="943242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95" y="1976851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20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32" name="AutoShape 22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33" name="Picture 24" descr="Render Logos - Renders logo v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91" y="2297944"/>
            <a:ext cx="718554" cy="71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53" y="2972022"/>
            <a:ext cx="1214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11" y="3040313"/>
            <a:ext cx="1143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0" y="78581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3" descr="http://trail61.pagesperso-orange.fr/KNORR-logo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394" y="2523433"/>
            <a:ext cx="8810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5" descr="http://www.maggi.fr/materials/images/logo_Maggi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71" y="900313"/>
            <a:ext cx="1071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9" descr="http://upload.wikimedia.org/wikipedia/de/thumb/9/97/Herta-logo.svg/643px-Herta-logo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1" y="2289180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3" descr="http://www.depot-electro.be/Logos/Miele_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88" y="113857"/>
            <a:ext cx="13573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41" descr="http://www.savdesmarques.com/wp-content/files_mf/1270823427logo_siemens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 b="34000"/>
          <a:stretch>
            <a:fillRect/>
          </a:stretch>
        </p:blipFill>
        <p:spPr bwMode="auto">
          <a:xfrm>
            <a:off x="8755872" y="111330"/>
            <a:ext cx="17621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3" descr="http://upload.wikimedia.org/wikipedia/fr/thumb/1/11/UHU_logo.svg.png/120px-UHU_logo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07" y="142875"/>
            <a:ext cx="114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45" descr="http://www.jadouille.be/i_marq_j/logo_tesa_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897" y="1866919"/>
            <a:ext cx="1344111" cy="4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7" descr="http://www.ugap.fr/images/produits/logo/2010/02/stabilo-1321834_900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14" y="3138739"/>
            <a:ext cx="16430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9" descr="http://www.fahrneyspens.com/MenuImages/Brand/Pelikan-Logo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90" y="395875"/>
            <a:ext cx="190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51" descr="http://www.othercriteria.com/blog/wp-content/uploads/2009/10/Staedtler-Logo1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7"/>
          <a:stretch>
            <a:fillRect/>
          </a:stretch>
        </p:blipFill>
        <p:spPr bwMode="auto">
          <a:xfrm>
            <a:off x="7664403" y="2442909"/>
            <a:ext cx="1914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3" descr="http://www.soccercleats101.com/wp-content/uploads/2009/10/adidas-Logo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1071568"/>
            <a:ext cx="10810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55" descr="Logo de Puma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48" y="3861864"/>
            <a:ext cx="1357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57" descr="http://www.luxestory.fr/wp-content/uploads/2009/11/Hugo_Boss_logo1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97" y="3105164"/>
            <a:ext cx="15001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59" descr="http://www.france-cadeau-design.com/images/Logo-ESPRIT-rouge-3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009079"/>
            <a:ext cx="185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61" descr="http://coralievangeyte.com/wp-content/uploads/2010/01/logo-nivea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7" y="2174890"/>
            <a:ext cx="1470893" cy="5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63" descr="http://www.hakunamatatatour.be/images/logoRavensburger.jp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96" y="2640027"/>
            <a:ext cx="9286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8"/>
            <a:ext cx="1714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67" descr="http://www.esseclive.com/partage/articles/bombao/LOGO_HENKEL.jp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89" y="1451779"/>
            <a:ext cx="1428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85" descr="http://www.ugap.fr/images/produits/logo/2010/02/pritt-1321702_900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35" y="3735790"/>
            <a:ext cx="8382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27" descr="http://www.dammfest.at/doc/html/img/sponsoren/550px-Dr._Oetker-Logo.svg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79" y="1665814"/>
            <a:ext cx="11636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 descr="Résultat de recherche d'images pour &quot;logo tipp ex&quot;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07" y="1323448"/>
            <a:ext cx="1662449" cy="5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5" descr="http://www.mypharma-editions.com/wordpress/wp-content/uploads/2008/12/bayer-logo9-v-1651-3.jp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7" y="4313180"/>
            <a:ext cx="16430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89" descr="Datei:Carl Kühne logo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50" y="3156361"/>
            <a:ext cx="1214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3" descr="http://1.bp.blogspot.com/_UZImdYAiry8/R8jS0sGgGhI/AAAAAAAADuQ/gNgKT8CPVIg/s320/basf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503">
            <a:off x="9053186" y="3725133"/>
            <a:ext cx="1547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096576" y="4193496"/>
            <a:ext cx="1743997" cy="68451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37"/>
          <a:srcRect t="2523"/>
          <a:stretch/>
        </p:blipFill>
        <p:spPr>
          <a:xfrm>
            <a:off x="3772189" y="68994"/>
            <a:ext cx="1340383" cy="643954"/>
          </a:xfrm>
          <a:prstGeom prst="rect">
            <a:avLst/>
          </a:prstGeom>
        </p:spPr>
      </p:pic>
      <p:pic>
        <p:nvPicPr>
          <p:cNvPr id="53" name="Picture 2" descr="https://i2-prod.mirror.co.uk/incoming/article10027065.ece/ALTERNATES/s615b/ALDI-New-Logo.jpg"/>
          <p:cNvPicPr>
            <a:picLocks noChangeAspect="1" noChangeArrowheads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0398" r="14571" b="10971"/>
          <a:stretch/>
        </p:blipFill>
        <p:spPr bwMode="auto">
          <a:xfrm>
            <a:off x="2629557" y="1953043"/>
            <a:ext cx="844297" cy="10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https://www.lidl.fr/statics/lidl-offering-fr/ds_img/assets_600_x/LOGO_LIDL_600x600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81" y="3788552"/>
            <a:ext cx="971545" cy="9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69" descr="http://www.goodlogo.com/images/logos/schwarzkopf_logo_2888.gif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3" y="4032904"/>
            <a:ext cx="1417075" cy="7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9" descr="http://www.codesat.fr/images/bosch_logo.gif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781" y="3796978"/>
            <a:ext cx="20716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3634587" y="5480090"/>
            <a:ext cx="57017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Nenne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4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Marken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für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Kinder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6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3" name="AutoShape 4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24" name="AutoShape 6" descr="data:image/jpg;base64,/9j/4AAQSkZJRgABAQAAAQABAAD/2wCEAAkGBhQQERQUEhAWFBIVFh0VGBgYGRgcHhkYFx8XGRYYGhUbHiYqGyIjGRgaHy8gIycpLCwuGB4xNTEuOiYrLCkBCQoKDgwOGg8PGi8jHyQsLzIqNTU1NTAqLiwuLy8sLSk0LSwpKiktKjIpLDQvLCwsLzYtLC8sLCwuLSo1NC8sL//AABEIAIcAhwMBIgACEQEDEQH/xAAcAAABBAMBAAAAAAAAAAAAAAAAAgUGBwEDBAj/xABKEAACAQMCAwUDBA4GCwEAAAABAgMABBESIQUGMRMiQVFhBzJxFFSB0hYjJEJSU1WRkpOUodHTF3JzgrHDJTNDYoOipLKz4fAV/8QAGgEAAgMBAQAAAAAAAAAAAAAAAAQCAwUBBv/EADQRAAEDAQUFBgYBBQAAAAAAAAEAAhEDBBIhMUFRcZHR8AUyUmGBoRQVQrHB4RMjJKLS8f/aAAwDAQACEQMRAD8AvGiikyNgE+QzXCQBJQlUh5gvUgVW3MvtSMEphCMJNOrSi6m0HZWZiVSMHzLN1GVHSoyvN909xEk9sBHMkzKJJHZiYo2kU6UCIwJAGyt471nOtjiJptw2nlqrhS2lW7d8zW8Rw0qhvLIB/RJz+6m+653jQZ7OTHmUdR+k4Vf31W/LnKdzeWsVxLxFoopUDlUPZLv1BSIRgeW7GmCOIzWFgmj5VpvrmNVds6l0kjvaWz5jCnJHSqTUrOzfwA/MqV1o0VqR+0yOSRYo+zaRjpVe2tsk+WBMTn6K5rz2qxwyNHI9ukiHSymYZBHUHCnf6aryXgs0FzYvJYLbQpdI5ZBKzd3pnUoATONWFB6eVcfHgYry6CSzANcSOdMOoamO5DFOmw8SNq5DpxceJ/C7hsVq2/tMV4nmXsWhjIDuJo8KW90EsV3NKtvapA/Qof6stux/MsxP7qq63mduHXOvXJi6tyoKAOyKdTfa169G9SAfofb264NJnXrTP4yO4/zEYVG88ZOd9/upBrTsVkpzzD9+HTGx1JIAD6krgfnpws+Zbeb3JkY+jA/4E1UFtxq5tbm+7G2E8ZuTk6nVgwjizkhGUZGDvjfNNd/x+V7XiNwyaJEuIQiyBJezVwmpVyCMHrtjr50MrWgRDpyzjWNkHVBpsXoSOYN0INLrz3wvnWdT9qkjmA6CKVon+m3n1r9C6atzlzj7HKzuCdWlTjGe6j5xk+D46kbU3Ttbr4Y9uezlmFU6mIkFSiisK2azWgqUUUUUIRSJ/db4Gl0ib3W+Bqur3DuK6M1SfFuAS3HG2WOZ4AbRO+p06tJUlQ2M5xv3SDt1FPvDOTLK2kLdo01zg5IBdssCCSBqc9ejORUgsOGrMDLJ3ixYFR3VwjMoDacF9l+/JHkBTVY8XeS6uFWRLaytGERwEXVJpVnJJGABqAAHqTnAFefD3loGWCdgTKj1l7JVwqursq7KJGAA8dlZpcfoCpDb8IgtjDb/ACi3hdG7SOPLFs+LadaZGB+Dp9OtRDgfNkEl7eXM4mupFmaOBIUaRVhXGgqw7qhup33xvsTnPK3EHgNzcT2DzXU8jSZaS2AA/wBmhDS5wvljb1wMWuDvqPH/AKOuKiI0VkXnAe1GJZ2kAOQNEJGdxkB0bwJ/PUe5rs/klvLJG5LiGZgWSHZkQsrbRjfI8a4eTeIzTS5ubudblgWMMiARMB7wh0tpYKCBnJbxPlT1zpCJIHQuEDQzKWIJCgxkEkDc467VW67sCtaCclRX9JF/gqbgMp6q0UBB+KmOsxe0K4HvRWz/APAVf3x6TWz7CofypD+qn+rR9hUP5Uh/VT/VrV/t/D/ieSh8LavCU88K9sLxFi9mh1HLaJJBv5gOXA+jHhW6450sbuO4jdpbdrmRJWZlDAMnTDx5Pgu+g9PHNMH2FQ/lSH9VP9Wg8kwflSH9VP8AVqo0rPMi8Dud+QVP4e1RBYeCe34TJcglGt+IL1OwMgH9aLEgPqyCrGv3KvakbamB8fxUQ8fhVPx8mwqQy8WiVhuCI7gEH0IXarD4KzmK0El38rImkAlw42ATCnWATjzPnVYb/WYQcJOhGh8oUX0ajGEvaQrotD3F+Fbq02nuL8K3VrpBFFFFCEUiX3T8DS6TL0PwNRf3SujNUpzfzPfQGBbCORjG0zyYQNG47WQCM+JYAZ0jBwwI9Ozgns3iuPuq9l7WSb7cysAoDEd77T7qlcaTqD+74VJhxi0txGly0aPM8+kyKMFUkkZgXIwB6E71X68yNcLxGO2tnnluJZIYplwsSQaVjjCueuBqOhRnvN51g05uC7x/abMTip1Bxrh0Ft2yLqiBCIezZtbE6VWIMNyT0CgDG/Teu+bm+CNUMzmAyHCJJ7zH/dVc6sbbjI3G9QheU+J3C2wkkht0tjmJI4gQCF0AntDkkKfFdq3y8v3MVxG8t0JZ7iRLYStFE3ZxhJ5GVEGB3mVc7Dp410yMJ9OgpDbCmzwRuRIuMg51LjfGRgkdfEb7jfpTLzc32l/7Gf8A8Zputbq4cxr8tZNeBg20OUYyQxBHQPlTmZGI8Bn0zyzXcrxl2ui0W4ybaA902/ylu7r8Y+7jPX0qs0n54deitZVa0gqrqKn95aRxHSZYO0EbSFfklsNJR+yZCxbqGDnPTEbVmOyGEkxCydpbAg2sA1LcyCM4ZScYGSG8cgjrT7rZdEkdcFuDtamfpPsq/oNJfn+UE/ctn1+bpST7QZfmtn+zpTU1fD7/AKVfzuj4Ssmp5yl/qbT+2l/y6gB9oUvzWz/Z0qe8n8Va5itJGSNCZZhiNQi7dl96PHeqzfvsvCMdvkUlbO0GWikWNBV7WnuL8K21qtfcX4Vtp5YKKKKKEIpMnQ/ClVh+hrjskKp+ZvZueKDU07Kq9oETV3Q3ayEvo0nJIOM5G2B61sj5le3gv+xgjHyGPQX8ZJQmo90AYQErsNtjgDas8+czz2VrCLQn5RJcuFQRl9YDsWT0znr1228SGDlflpuKiW7uJGSOeTL26mRUDJ3BqTIMhwo3Jx6HcDz9PGk0nKORTv1QFu45zPGTa2rXzXAbU9yYsyFtIGiMrENgztkr5LjYV1WfMHym7t0S3kit4bmLszIjIzs0V3rOG8BhRj+IAldpy/bwKFSJQo8MDH6Awv7q4OLwqktlpRV+6190Af7O48qhLQeuKsLTEp5u7O1hhftI4o4QCXLAAAZU5LfFVxv96uOgqvbv2qwHX8mtFe2tsGb3AWRgYFMSEY0ZMaFjvpYDT1w+8586wQQzia37WMAohdQ0csy4DReOCpIyTj3ZAN1NUjy/fia7dJXSGK8PZzMAFCI0iSHQOi7oFGdgDTdCnfaXPGXR9VS90GAr/wCXJ4Lm2imjhhAYBgEw2g7nSWKqdQ1HO3UnzydHM0KrCmlQv3TajYAbCeHA2+O3xrTw9YYLYWtpdw9qFxGS6NlvvcoD0OBkKB1JAGajXAeItJYaJRieO9t1l3DEuLmJWLNqJJLKT3sbEADSAaxy0ueXg4Bw34lMzAjyUFfk61yf9Jjr83k+tWPsNtfymP2eT61YfqfjSTXprj/Gfb/Vbnyez+fFZPJlr+U/+nk+tU55R4ckCWaRzdsvaTENpKdeyBGknwxUCNT/AJR/1dl/Xm/7o6hDhUZLicfLYdgCz7fYaVnolzJlXjbe4vwrbWu391fhWynl59FFFFCEVhulZooQvP8Azp7UpLS8lt/kkLrE2xYvuHAc5GcHOrOOlNUHtwnQELZwjO570m/05pw9r3s/uJuINNbxqySIurLxr3k7uMOwz3QpyPOoUvs3v/xC/roPr1j0Kdl/jbfImMcdddU0f5ZwBjcpSfbpcfNIf0n/AI068v8AP78ReMyRpEYLqBu6Sdpe2iydXk7xj+9UD/o4vvxC/roPr068t8nXtvN34B2MimKTTNBqCtgh17/vI4Vx6oK7Vp2W4Sxwnf8Atdaa04gxuVhcf5bN0FsBcaIltxLkxRuzydoVaQkgaTvkldJy533qK3vsJbu9jeL073aIR3vEjSTt6Hp5mrB4VdrO6LcIny2AEg4HeBGkzwnxRx1x7p7p3Ay4cQEraViIUMTrkOCUUDbSh2ZicAZ2G5IPQ4rbZXpG610bco35Ypk0mOxIXmuy4DK1zHCQYmafsA7AqFkBAIz5rkHHXcedX1xbhMVvBEkUaoXubYEgAFyksbFmx1OhGJPpvXLe8tJIDZojLbB1uLqVy2qVj3tKyEd5jpUu4ICjAHXATxfijTMs8UJmgj1JANaxrLI4KSTdq+yxohZFPVi7EbAGmrRaTaXMjCOhx2aDFVsYKYKTxHgvDrfsRMiCWcApEqzO5yMnYS9B+EcDaibhHC0mWBtAmYatHZ3BKr+E+JO4PHLY2INNzcucTub4Xw7COQII0QRySKq4xgF1VT1O4bxNFrwPifD3ubgRwXEs5Ls0iurK++kh90CqTkKzDwwRTF0x3jltOf291Z8VW8R4qW/0ZWhAIjjwdxtL/Npvm4SltdW0MYAVe0bAzjvGPzJP763ezsyvCZJbud5tWmeObqkgAJUJnCLhgRpG4IOd8DfAO34n6RqB9LEsf3Fats8mu0bJ1J0jXeoVqz30zeJKsaEd0fCl1hRtWa2lnIooooQiiiihCrz2x8A7a17VRloTr/u9HH5sN/cqjRXq69tRKjIQCCMb15y5xjteGXLQyWVwRjUrCdQGU+QMRxg5GMnp61n40qpaBIOI/IxI1x9V6Ds+3spUrtTRMIopY5psfmVx+0J/JrP2UWPzK4/aE/k1dfd4D7c1o/NrNtPBdtjxpo1CMBJGDqVSWBRvFo5FIaNvVSM+Oal3AuZpbglI7qdCqF8SLBLsuNhJpQ+PVs1BfsosfmVx+0J/JqQ8jcbtZrh1htpo37FzqeVXGBpyNIjX8+aRtVJrmFxpmfTmUnXtVjrSW97gpVFw+ee7EF0JZIskFmeLs9SgEfc0apqG/WTWBjJXGDTxHzNDFBd3MUAKWpePtG96R4gAQDjYazpHhsdgMVHudfaPc2HEXjjxLAIlDIylVidzhXaUAkjpt03wNxmujhXstllRxc3TmKWRpmijZkhLSHLYjU5dc9CzL8KVbSwByGke+77LILl13nNF1EtpEbiP5Xd5dmZV0RIoDuQmRk7hEDHfck77SCw5xSSVoO9I8fdeVF+1h9vtYbOXYA76VwPHFNq+yWwVcGEE+eAf3vqP/NWeAcpjhszCBmFvIDmPcqH2wwySU2BB3Ibu9CACOhgwPU7yugElPVwEgV3HdUjJG2BjOSB4beHT0655PZ/Yly87jBkYt8Aeg+gYH0VxcflM8iWyffHL+iA9PpIx8AfOp3wmxEMaqB0FP2Cngah1y3fsqm0OxujRdlFFFaaWRRRRQhFFFFCEVBvanyAvE7Y6QBPHlo29fEH0YAA/AHw3nNFV1Kd8Rrp5FSaYXiyfgc8bsjQSBlJUjQ2xHXwpI4ZL+Jk/Qb+Feo+eOVZZo9drPJDIuSArsqn0YA9PXw+HSlrvjd9C7RyXNwjqcEGR/wCO/wAfGlW16pJY4AEefuMMlp2bs9tobLX+ig3/AOZL+Jk/Qb+FS32YWciXrFo3Udg4yVYD73xIroHM9187n/WP/Gn7k7jU8s7rLPI69kxwzsRnK4OCajaH1DSdIHXomndkOpA1L2StDmOKCKNpJEJ1OiYDHBaR1Re6TpA1MCTjzPWotxf2gC0nu0aXDW6okFuuWMrsgcszYJI1NjO2Ah8TXB7Qbi9kup4Iw0lmyp2gxGpXvYZYHbYuV3OrocYx3al3AuVLa3iHZxjvDUT+FnxY5y59WLem1Z0NGJWdiclH+XudZJpI4Y5DdSlO0nLAxiPcDSqFQcltgNgq7ksTUl4rxQRJqbr0wPFj0UeZP/uuPjKW8JSUqFdD3MDJyQQVVT4kEjbHrtSuAcEkupRNOMKPcT8EeZ8yfE12jQNd0DBuvLrJdc/+MY5py5O4GwzPKPtjnJ9PID0AwKl1JjjCjApVb4AaICQJlFFFFdQiiiihCKKKKEIooooQiotzdyDBfruumQe6w2I+B8vQ7fDrUpoqqpSbUGPptCsp1X0nXmGCvNnMfI1zYk6kLxj79Qen+8vVf8PWl8hH7pb+yb/Fa9GTW6uMMM1GbvkOESGWKJFkIIJA05BxnOOvTqRmlKtOtcLe97Hl7+i2x2sH0yyoMSF3XTopJIAJ2JwMkeXr8KjfEeZdTGOBe0k6bdB/WYdPgN/hXXNynPOx7WXCHqq7Z+J6n4dPSpBwnl2K3UBVG1QZY3OM1ThsHPlxWSawGDVH+B8nMzCa5bW/gPBR5KPAf/GplFEFGAMCl0VpNaGiBklyScSiiiiuriKKKKEIooooQiiiihCKKKKEIooooQiiiihCKKKKEIooooQiiiihCKKKKEIooooQv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5" name="Picture 8" descr="http://www.europe-miniatures.com/logo/logo_porsc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80" y="210393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10" descr="data:image/jpg;base64,/9j/4AAQSkZJRgABAQAAAQABAAD/2wBDAAkGBwgHBgkIBwgKCgkLDRYPDQwMDRsUFRAWIB0iIiAdHx8kKDQsJCYxJx8fLT0tMTU3Ojo6Iys/RD84QzQ5Ojf/2wBDAQoKCg0MDRoPDxo3JR8lNzc3Nzc3Nzc3Nzc3Nzc3Nzc3Nzc3Nzc3Nzc3Nzc3Nzc3Nzc3Nzc3Nzc3Nzc3Nzc3Nzf/wAARCABeAF4DASIAAhEBAxEB/8QAHAAAAQUBAQEAAAAAAAAAAAAABgADBQcIBAIB/8QAQxAAAQMDAgMFBAUICQUAAAAAAQIDBAAFEQYhEjFBB1FhcYETMkKRFCJDoaIVMzRSYrGy0hYjRHKChJSzwVNjg8Lh/8QAGQEBAQEBAQEAAAAAAAAAAAAAAAQBBQIG/8QAHREBAQEBAAIDAQAAAAAAAAAAAAECEQQxAxIhFP/aAAwDAQACEQMRAD8AvGlSpmS+3HaU66oJSkEkk4AHj4UDi1pQkqUQB40PXjVkKAVISS44PhQMkHx6D1PpQ/fdQPz1cEYqbjknCxkFY8D0Hlv+6h1bY5dK3gkbjre7SFhENttkKPCCslR38sD99cGtBqrTzUd+VdWnUyHFN5ZaGEKAyAcjqAr5UzHZSubHTjm8gfeKNNRxEalud005IcCQhiLKYUR7qgtfHjzAA9awAz0jVlt06L4q6NlsNJdLKmsK4VEAbjHeDTdt7WbrEUE3COHkDmUHP3Hf8VEeopSLrpPWwjgCPAcMdgDkEtob4sf4gselU9IbyT670GgNNa/s98Twh1LLu2Qo4x5g4I9dvGi9KgpIKTkHkRWRAXWXkusLU26n3VoOCD4GrX0Jrq425EGNqJh1EeaMxJCk4S8M426A56cjkcsjIXLSpth5uQ0l1lQW2sZSocjTlB5WoJSSo7Cg28Tm7i9Idkuqbs8A5kLT9qvOyE9++B5+lSWsrr+TraoIVh108CPAnr6AE/Kg/T+oV24fRX2xIgr95sgEjvIz+4862CUVdhLsqnb8lMKK9JQmCzGa4nAlJyUjmD9UbqwAN8dKh9Ux41onlpt8ln2CX8uEDhBJG56cutS99XaIRTqV6V9JjNNBqLCwEgKAzwDbYbcSs8sb7AUP2yA9OlKvWoD7aW+r2iGFDCGh8JKT1A5D4R3kkn1jF1eR43uYna4YqLnOKXrbG9m0CCmVJUWkkjkUjBUfkKcftF3adM13Ub30xxSGy4y2QvdQSBxKJOBnlRE7Izuo5PUk1HzHeIMpz9u1/uJqv+eTNt9o/wCnV1JPRuV2bajjQJEW2agbcjyEqD0daVIDoPPJHU9+Kry+2a6WR4t3iE5GJOznvNq8lD/5Wm65LlBi3KIuLNZQ8ysYKVDNQr1AaC0kdSXUuy0EWyKQqQrlxno2D49T0HmKNdU6d/pTd22LncG4drhIJjW+MU+0cA2LiifqoHIDY4HcSaF9ZW29dn7j6bJOfZtUzojfgPhnOD0yNxkdCMT7cPT+ndHBN2u+fykhL8uUh8+1mZGeEHdXBg42358io0Hvsn1mgzZOn5c5Ekx1lLEjOA8gHAVv15A94wehNW6Kyre9W21u4W9zTNrRCRb3StCwAkuA7KSRzII6qJNaU0tdWrxZIs1pXElxtJBPMgjIz44I9c0Fddo909pfkRkq+qygqI8ScfuT99DrUrfnmuPWUxStVT+JXIpH4Qaj2pY762ME0cJuFxjRlpCm2syHAd8gEAD1Vgnv4aJXHj30JaWf4n57oQ6tWW2/6tpS8AAq6A9VVOrecP8AZpf+mc/lq7xvrnP7UPk/fWuSfh11499ci3eJ6Onvfa/jTXlwvq5RZZ/yzn8tMAPJfYUuNJShLzaipTCwAAoZySKo3rP0v6mxjU3Oxc6l4zTa3Kgl6ot2ThUn/SPfy02dSQVchKP+Ud/lrk8rr9j3qu3NXmySYjrYWSglAPVWOXqNvWstXWOqHNdjOFSiyShKlc+Hmny2I2rTpv8AFUfqIlqPd9Ed3/DWfe0uOmPqNSghbftmgvhWkg7KWkZB8Ej51nK3sCR97NaF7ALsX9OOxHVforikDJ+HIUn+JQ9KzzVsdhTy0i8ISTjLR2/xUHD2ioMPWE1BzhQSoeO2P/U1AIlY60fdu9rVGusW4tg8LgLaz55Un7+OqtDp76C3uxC5IF7ucNSt5DKFp35lOQfuxVxFZNZU0zfXbFfYlxaP5pWFj9g4z/wfQ1pu23KPcoTUqKsKbcTnny8KDtUvHWoDV7hNmUM/bsbf+VFSzjlQGq15teP++z/uprc+2X1VdyHjxqwo8z1rkcdV+sfnXl9366vM1yuOeNd/POPn9dtJ15WN1HHiaDtavcd1aYBz9Gittq/vY41D0KyPSihbzLSHJMv9Fjp43d/f/VQPFR28snpVfTZTsyW9JfVxOvLK1kd5Oa5vm/JLZmOn4Xx3MuqYq4+wOEt6Ld38YBW2gEdSASf4hVODnWm+w+zKtujmXXkYclEvkEfrYx+FKPnUK5M9pWn06g01JZAw6lJUlWM8JG4PoQPTNZbfQ5GfcYfQW3W1FC0H4SNiK2goApIIyD0qiO2Ls/caeVeLSyVJPvoSOYHTzHTvHiNwqL2m/OjLQevZOm3RHeJchKOOE78Ph5eI5eIoDJIO+a+cR8aDUls1XbLoyhxiQgFY2QpQyfI8j6fdTOo5CHYKEJPvSGeW/wBoms1Qp8uEomK+tvPNIOx8xyNTkTW11jlCsR3S2QUlaCNxy2SQK2XjLOieQ8ElSlKwMnc8q8OJDUcS5zghwzyeeH5zwbTzcPlt3kULOavuI3itQYyv+ozFTx+ilZI9DULMmyp0hT8yQ6+8rm46sqUfU1Zry7ZzMSY8SS91Ulf70bipLEZCmYLRJbbUrKlqPNaz1UfkBsKhqWc11W2BKuc1mFAYU/JeVwobQNyajttvark4l9C6cc1PqONBQlRjghchQ+Fsc/U8h51riBGREiNsNpCUoSBhIwB4Cg/sx0QxpK1BK+Fya7hT7w+JXcP2Rnbv3PXY4rGlTUlhuSwtl9tLjaxhSVciKdpUFJdovZKp1x242L3zlS0Y5+YHXxHqOtUtcbbMtj5ZnR1sr6cQ2V5HkfStq43qGvOl7ReG1JnQ218XvHhG/mOR+VBjg7c6VaGvPYnZn8uQ3nI/9xRA+R4vuxQpK7GUtOFKL0r1Yz/zQVJSxVyW/sUaeWC/eVqT3IaCT8zmjiw9kOm7WtLj8cS3ByVIPtPu2T+GgoTS2jb1qd5KLdGKWCrCpLoIbHr8R8Bk1orQHZ7btIxuJCfbzXBh6S4PrK8APhT4fPwL4sNiI2lthtKEpAAAHIDp5eFP0HwDFfaVKg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27" name="Picture 12" descr="http://www.leblogauto.com/images/bmw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643068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http://4.bp.blogspot.com/_Q_bbcUyJr4o/R5o7KYBWUTI/AAAAAAAADuQ/5fXrN4Humwk/s320/mercedes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928688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http://www.audisport.ch/cass_v5/images/stories/reportages/2009/new_audi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45" y="943242"/>
            <a:ext cx="14366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8" descr="http://www.europe-miniatures.com/logo/logo_op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95" y="1976851"/>
            <a:ext cx="10001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AutoShape 20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sp>
        <p:nvSpPr>
          <p:cNvPr id="5132" name="AutoShape 22" descr="http://blogautomobile.fr/wp-content/uploads/2009/09/vw_logo_large.jp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Lucida Sans Unicode" panose="020B0602030504020204" pitchFamily="34" charset="0"/>
            </a:endParaRPr>
          </a:p>
        </p:txBody>
      </p:sp>
      <p:pic>
        <p:nvPicPr>
          <p:cNvPr id="5133" name="Picture 24" descr="Render Logos - Renders logo v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191" y="2297944"/>
            <a:ext cx="718554" cy="71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http://martinem.m.a.pic.centerblog.net/o/9706be4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653" y="2972022"/>
            <a:ext cx="12144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9" descr="http://www.kraftfoods.at/kraft/images/atde1/pictures/3_2_2_Milka%20Logo%204c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411" y="3040313"/>
            <a:ext cx="1143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1" descr="http://www.dutchstore.com.au/images/RitterSport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0" y="785818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3" descr="http://trail61.pagesperso-orange.fr/KNORR-logo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394" y="2523433"/>
            <a:ext cx="881063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25" descr="http://www.maggi.fr/materials/images/logo_Maggi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71" y="900313"/>
            <a:ext cx="1071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29" descr="http://upload.wikimedia.org/wikipedia/de/thumb/9/97/Herta-logo.svg/643px-Herta-logo.sv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1" y="2289180"/>
            <a:ext cx="1500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3" descr="http://www.depot-electro.be/Logos/Miele_logo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88" y="113857"/>
            <a:ext cx="135731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41" descr="http://www.savdesmarques.com/wp-content/files_mf/1270823427logo_siemens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0" b="34000"/>
          <a:stretch>
            <a:fillRect/>
          </a:stretch>
        </p:blipFill>
        <p:spPr bwMode="auto">
          <a:xfrm>
            <a:off x="8755872" y="111330"/>
            <a:ext cx="17621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3" descr="http://upload.wikimedia.org/wikipedia/fr/thumb/1/11/UHU_logo.svg.png/120px-UHU_logo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607" y="142875"/>
            <a:ext cx="114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45" descr="http://www.jadouille.be/i_marq_j/logo_tesa_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897" y="1866919"/>
            <a:ext cx="1344111" cy="4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47" descr="http://www.ugap.fr/images/produits/logo/2010/02/stabilo-1321834_900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614" y="3138739"/>
            <a:ext cx="16430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49" descr="http://www.fahrneyspens.com/MenuImages/Brand/Pelikan-Logo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090" y="395875"/>
            <a:ext cx="1905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51" descr="http://www.othercriteria.com/blog/wp-content/uploads/2009/10/Staedtler-Logo1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7"/>
          <a:stretch>
            <a:fillRect/>
          </a:stretch>
        </p:blipFill>
        <p:spPr bwMode="auto">
          <a:xfrm>
            <a:off x="7664403" y="2442909"/>
            <a:ext cx="1914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53" descr="http://www.soccercleats101.com/wp-content/uploads/2009/10/adidas-Logo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8" y="1071568"/>
            <a:ext cx="10810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55" descr="Logo de Puma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48" y="3861864"/>
            <a:ext cx="13573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57" descr="http://www.luxestory.fr/wp-content/uploads/2009/11/Hugo_Boss_logo1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97" y="3105164"/>
            <a:ext cx="15001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59" descr="http://www.france-cadeau-design.com/images/Logo-ESPRIT-rouge-3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3" y="1009079"/>
            <a:ext cx="18573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61" descr="http://coralievangeyte.com/wp-content/uploads/2010/01/logo-nivea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7" y="2174890"/>
            <a:ext cx="1470893" cy="5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63" descr="http://www.hakunamatatatour.be/images/logoRavensburger.jp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96" y="2640027"/>
            <a:ext cx="928688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65" descr="http://www.kristalijn.be/catalog/images/PlaymobilLogo%5B1%5D.jp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14318"/>
            <a:ext cx="1714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67" descr="http://www.esseclive.com/partage/articles/bombao/LOGO_HENKEL.jp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89" y="1451779"/>
            <a:ext cx="14287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85" descr="http://www.ugap.fr/images/produits/logo/2010/02/pritt-1321702_900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35" y="3735790"/>
            <a:ext cx="8382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27" descr="http://www.dammfest.at/doc/html/img/sponsoren/550px-Dr._Oetker-Logo.svg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879" y="1665814"/>
            <a:ext cx="11636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 descr="Résultat de recherche d'images pour &quot;logo tipp ex&quot;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107" y="1323448"/>
            <a:ext cx="1662449" cy="5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75" descr="http://www.mypharma-editions.com/wordpress/wp-content/uploads/2008/12/bayer-logo9-v-1651-3.jp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7" y="4313180"/>
            <a:ext cx="16430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89" descr="Datei:Carl Kühne logo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50" y="3156361"/>
            <a:ext cx="12144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3" descr="http://1.bp.blogspot.com/_UZImdYAiry8/R8jS0sGgGhI/AAAAAAAADuQ/gNgKT8CPVIg/s320/basf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6503">
            <a:off x="9053186" y="3725133"/>
            <a:ext cx="1547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096576" y="4193496"/>
            <a:ext cx="1743997" cy="684519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37"/>
          <a:srcRect t="2523"/>
          <a:stretch/>
        </p:blipFill>
        <p:spPr>
          <a:xfrm>
            <a:off x="3772189" y="68994"/>
            <a:ext cx="1340383" cy="643954"/>
          </a:xfrm>
          <a:prstGeom prst="rect">
            <a:avLst/>
          </a:prstGeom>
        </p:spPr>
      </p:pic>
      <p:pic>
        <p:nvPicPr>
          <p:cNvPr id="53" name="Picture 2" descr="https://i2-prod.mirror.co.uk/incoming/article10027065.ece/ALTERNATES/s615b/ALDI-New-Logo.jpg"/>
          <p:cNvPicPr>
            <a:picLocks noChangeAspect="1" noChangeArrowheads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0398" r="14571" b="10971"/>
          <a:stretch/>
        </p:blipFill>
        <p:spPr bwMode="auto">
          <a:xfrm>
            <a:off x="2629557" y="1953043"/>
            <a:ext cx="844297" cy="10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https://www.lidl.fr/statics/lidl-offering-fr/ds_img/assets_600_x/LOGO_LIDL_600x600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81" y="3788552"/>
            <a:ext cx="971545" cy="9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69" descr="http://www.goodlogo.com/images/logos/schwarzkopf_logo_2888.gif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13" y="4032904"/>
            <a:ext cx="1417075" cy="7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39" descr="http://www.codesat.fr/images/bosch_logo.gif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781" y="3796978"/>
            <a:ext cx="20716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1831975" y="5529208"/>
            <a:ext cx="10803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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Finde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den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Namen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von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2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deutschen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Supermärkten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  <a:sym typeface="Wingdings 3" panose="05040102010807070707" pitchFamily="18" charset="2"/>
              </a:rPr>
              <a:t>!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6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352</TotalTime>
  <Words>158</Words>
  <Application>Microsoft Office PowerPoint</Application>
  <PresentationFormat>Grand écran</PresentationFormat>
  <Paragraphs>31</Paragraphs>
  <Slides>12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Lucida Sans Unicode</vt:lpstr>
      <vt:lpstr>Wingdings 3</vt:lpstr>
      <vt:lpstr>Badge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PB</cp:lastModifiedBy>
  <cp:revision>70</cp:revision>
  <dcterms:created xsi:type="dcterms:W3CDTF">2010-12-20T12:27:57Z</dcterms:created>
  <dcterms:modified xsi:type="dcterms:W3CDTF">2021-02-18T11:58:50Z</dcterms:modified>
</cp:coreProperties>
</file>