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63"/>
  </p:notesMasterIdLst>
  <p:sldIdLst>
    <p:sldId id="343" r:id="rId2"/>
    <p:sldId id="368" r:id="rId3"/>
    <p:sldId id="280" r:id="rId4"/>
    <p:sldId id="282" r:id="rId5"/>
    <p:sldId id="281" r:id="rId6"/>
    <p:sldId id="284" r:id="rId7"/>
    <p:sldId id="283" r:id="rId8"/>
    <p:sldId id="398" r:id="rId9"/>
    <p:sldId id="286" r:id="rId10"/>
    <p:sldId id="344" r:id="rId11"/>
    <p:sldId id="285" r:id="rId12"/>
    <p:sldId id="287" r:id="rId13"/>
    <p:sldId id="288" r:id="rId14"/>
    <p:sldId id="345" r:id="rId15"/>
    <p:sldId id="367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88" r:id="rId28"/>
    <p:sldId id="406" r:id="rId29"/>
    <p:sldId id="357" r:id="rId30"/>
    <p:sldId id="358" r:id="rId31"/>
    <p:sldId id="369" r:id="rId32"/>
    <p:sldId id="370" r:id="rId33"/>
    <p:sldId id="373" r:id="rId34"/>
    <p:sldId id="374" r:id="rId35"/>
    <p:sldId id="375" r:id="rId36"/>
    <p:sldId id="371" r:id="rId37"/>
    <p:sldId id="380" r:id="rId38"/>
    <p:sldId id="378" r:id="rId39"/>
    <p:sldId id="372" r:id="rId40"/>
    <p:sldId id="377" r:id="rId41"/>
    <p:sldId id="379" r:id="rId42"/>
    <p:sldId id="405" r:id="rId43"/>
    <p:sldId id="397" r:id="rId44"/>
    <p:sldId id="387" r:id="rId45"/>
    <p:sldId id="390" r:id="rId46"/>
    <p:sldId id="389" r:id="rId47"/>
    <p:sldId id="391" r:id="rId48"/>
    <p:sldId id="392" r:id="rId49"/>
    <p:sldId id="393" r:id="rId50"/>
    <p:sldId id="394" r:id="rId51"/>
    <p:sldId id="395" r:id="rId52"/>
    <p:sldId id="396" r:id="rId53"/>
    <p:sldId id="359" r:id="rId54"/>
    <p:sldId id="365" r:id="rId55"/>
    <p:sldId id="366" r:id="rId56"/>
    <p:sldId id="401" r:id="rId57"/>
    <p:sldId id="402" r:id="rId58"/>
    <p:sldId id="403" r:id="rId59"/>
    <p:sldId id="404" r:id="rId60"/>
    <p:sldId id="399" r:id="rId61"/>
    <p:sldId id="400" r:id="rId62"/>
  </p:sldIdLst>
  <p:sldSz cx="12192000" cy="6858000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33CC"/>
    <a:srgbClr val="FF3399"/>
    <a:srgbClr val="CC0099"/>
    <a:srgbClr val="FF6600"/>
    <a:srgbClr val="00CC00"/>
    <a:srgbClr val="CCFF99"/>
    <a:srgbClr val="996633"/>
    <a:srgbClr val="0099FF"/>
    <a:srgbClr val="1345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9" autoAdjust="0"/>
    <p:restoredTop sz="94667" autoAdjust="0"/>
  </p:normalViewPr>
  <p:slideViewPr>
    <p:cSldViewPr>
      <p:cViewPr varScale="1">
        <p:scale>
          <a:sx n="84" d="100"/>
          <a:sy n="84" d="100"/>
        </p:scale>
        <p:origin x="48" y="13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E96B9C-B7F0-484F-A934-4638CC664236}" type="datetimeFigureOut">
              <a:rPr lang="tr-TR"/>
              <a:pPr>
                <a:defRPr/>
              </a:pPr>
              <a:t>27.12.2020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E953915-2491-489D-B353-E22317FA9C09}" type="slidenum">
              <a:rPr lang="tr-TR" altLang="fr-FR"/>
              <a:pPr/>
              <a:t>‹N°›</a:t>
            </a:fld>
            <a:endParaRPr lang="tr-TR" altLang="fr-FR"/>
          </a:p>
        </p:txBody>
      </p:sp>
    </p:spTree>
    <p:extLst>
      <p:ext uri="{BB962C8B-B14F-4D97-AF65-F5344CB8AC3E}">
        <p14:creationId xmlns:p14="http://schemas.microsoft.com/office/powerpoint/2010/main" val="2446348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EE700E9-E158-432A-A9E9-C6695CF29DD4}" type="slidenum">
              <a:rPr lang="fr-FR" smtClean="0"/>
              <a:pPr eaLnBrk="1" hangingPunct="1"/>
              <a:t>16</a:t>
            </a:fld>
            <a:endParaRPr lang="fr-FR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06488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772981-FB3C-4341-8CCD-D42E4FD168AD}" type="slidenum">
              <a:rPr lang="fr-FR" smtClean="0"/>
              <a:pPr eaLnBrk="1" hangingPunct="1"/>
              <a:t>25</a:t>
            </a:fld>
            <a:endParaRPr lang="fr-F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27698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36841AC-053F-4177-841D-A1385608192F}" type="slidenum">
              <a:rPr lang="fr-FR" smtClean="0"/>
              <a:pPr eaLnBrk="1" hangingPunct="1"/>
              <a:t>26</a:t>
            </a:fld>
            <a:endParaRPr lang="fr-F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79216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9AA2F35-527C-44C6-B720-EAEEA2ECD949}" type="slidenum">
              <a:rPr lang="fr-FR" smtClean="0"/>
              <a:pPr eaLnBrk="1" hangingPunct="1"/>
              <a:t>29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97827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249D7BD-A8BE-4F68-A33D-52DADDFF243D}" type="slidenum">
              <a:rPr lang="fr-FR" smtClean="0"/>
              <a:pPr eaLnBrk="1" hangingPunct="1"/>
              <a:t>30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84602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9AA2F35-527C-44C6-B720-EAEEA2ECD949}" type="slidenum">
              <a:rPr lang="fr-FR" smtClean="0"/>
              <a:pPr eaLnBrk="1" hangingPunct="1"/>
              <a:t>31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39085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7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smtClean="0"/>
          </a:p>
        </p:txBody>
      </p:sp>
      <p:sp>
        <p:nvSpPr>
          <p:cNvPr id="5018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35ED323-3479-4945-9CDD-EF56C4D0187A}" type="slidenum">
              <a:rPr lang="fr-FR" smtClean="0"/>
              <a:pPr eaLnBrk="1" hangingPunct="1"/>
              <a:t>55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79240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4208A55-C5D1-466C-AB61-ABB507DB9CF9}" type="slidenum">
              <a:rPr lang="fr-FR" smtClean="0"/>
              <a:pPr eaLnBrk="1" hangingPunct="1"/>
              <a:t>17</a:t>
            </a:fld>
            <a:endParaRPr lang="fr-FR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36935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14CB486-7805-4E02-8F30-1A6DFF614EA3}" type="slidenum">
              <a:rPr lang="fr-FR" smtClean="0"/>
              <a:pPr eaLnBrk="1" hangingPunct="1"/>
              <a:t>18</a:t>
            </a:fld>
            <a:endParaRPr lang="fr-F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48897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FACF99B-DA90-4CB0-9098-36DA1CA311EC}" type="slidenum">
              <a:rPr lang="fr-FR" smtClean="0"/>
              <a:pPr eaLnBrk="1" hangingPunct="1"/>
              <a:t>19</a:t>
            </a:fld>
            <a:endParaRPr lang="fr-FR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21483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E745C43-E8DD-46E8-B6B3-E2A221A9EAB9}" type="slidenum">
              <a:rPr lang="fr-FR" smtClean="0"/>
              <a:pPr eaLnBrk="1" hangingPunct="1"/>
              <a:t>20</a:t>
            </a:fld>
            <a:endParaRPr lang="fr-FR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49184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3688167-8A70-4B55-8544-30AD0D6149E7}" type="slidenum">
              <a:rPr lang="fr-FR" smtClean="0"/>
              <a:pPr eaLnBrk="1" hangingPunct="1"/>
              <a:t>21</a:t>
            </a:fld>
            <a:endParaRPr lang="fr-FR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26792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0EAF78E-B589-45EE-8C27-FF08F4A72FC1}" type="slidenum">
              <a:rPr lang="fr-FR" smtClean="0"/>
              <a:pPr eaLnBrk="1" hangingPunct="1"/>
              <a:t>22</a:t>
            </a:fld>
            <a:endParaRPr lang="fr-FR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64522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6BE30C-FECF-480F-A08E-8EEE6B9ECDB6}" type="slidenum">
              <a:rPr lang="fr-FR" smtClean="0"/>
              <a:pPr eaLnBrk="1" hangingPunct="1"/>
              <a:t>23</a:t>
            </a:fld>
            <a:endParaRPr lang="fr-F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10130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C73A1B0-8940-4129-B146-094461AC5DE4}" type="slidenum">
              <a:rPr lang="fr-FR" smtClean="0"/>
              <a:pPr eaLnBrk="1" hangingPunct="1"/>
              <a:t>24</a:t>
            </a:fld>
            <a:endParaRPr lang="fr-F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39613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C42B7-A976-4EBE-9B4C-D72669E2E0E4}" type="datetimeFigureOut">
              <a:rPr lang="tr-TR" smtClean="0"/>
              <a:pPr>
                <a:defRPr/>
              </a:pPr>
              <a:t>27.12.2020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D4A6973-15E7-4D7B-9465-C27FFF681D63}" type="slidenum">
              <a:rPr lang="tr-TR" altLang="fr-FR" smtClean="0"/>
              <a:pPr/>
              <a:t>‹N°›</a:t>
            </a:fld>
            <a:endParaRPr lang="tr-TR" altLang="fr-FR"/>
          </a:p>
        </p:txBody>
      </p:sp>
    </p:spTree>
    <p:extLst>
      <p:ext uri="{BB962C8B-B14F-4D97-AF65-F5344CB8AC3E}">
        <p14:creationId xmlns:p14="http://schemas.microsoft.com/office/powerpoint/2010/main" val="388005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C42B7-A976-4EBE-9B4C-D72669E2E0E4}" type="datetimeFigureOut">
              <a:rPr lang="tr-TR" smtClean="0"/>
              <a:pPr>
                <a:defRPr/>
              </a:pPr>
              <a:t>27.12.2020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4A6973-15E7-4D7B-9465-C27FFF681D63}" type="slidenum">
              <a:rPr lang="tr-TR" altLang="fr-FR" smtClean="0"/>
              <a:pPr/>
              <a:t>‹N°›</a:t>
            </a:fld>
            <a:endParaRPr lang="tr-TR" altLang="fr-FR"/>
          </a:p>
        </p:txBody>
      </p:sp>
    </p:spTree>
    <p:extLst>
      <p:ext uri="{BB962C8B-B14F-4D97-AF65-F5344CB8AC3E}">
        <p14:creationId xmlns:p14="http://schemas.microsoft.com/office/powerpoint/2010/main" val="193364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C42B7-A976-4EBE-9B4C-D72669E2E0E4}" type="datetimeFigureOut">
              <a:rPr lang="tr-TR" smtClean="0"/>
              <a:pPr>
                <a:defRPr/>
              </a:pPr>
              <a:t>27.12.2020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4A6973-15E7-4D7B-9465-C27FFF681D63}" type="slidenum">
              <a:rPr lang="tr-TR" altLang="fr-FR" smtClean="0"/>
              <a:pPr/>
              <a:t>‹N°›</a:t>
            </a:fld>
            <a:endParaRPr lang="tr-TR" alt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3899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C42B7-A976-4EBE-9B4C-D72669E2E0E4}" type="datetimeFigureOut">
              <a:rPr lang="tr-TR" smtClean="0"/>
              <a:pPr>
                <a:defRPr/>
              </a:pPr>
              <a:t>27.12.2020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4A6973-15E7-4D7B-9465-C27FFF681D63}" type="slidenum">
              <a:rPr lang="tr-TR" altLang="fr-FR" smtClean="0"/>
              <a:pPr/>
              <a:t>‹N°›</a:t>
            </a:fld>
            <a:endParaRPr lang="tr-TR" altLang="fr-FR"/>
          </a:p>
        </p:txBody>
      </p:sp>
    </p:spTree>
    <p:extLst>
      <p:ext uri="{BB962C8B-B14F-4D97-AF65-F5344CB8AC3E}">
        <p14:creationId xmlns:p14="http://schemas.microsoft.com/office/powerpoint/2010/main" val="2220155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C42B7-A976-4EBE-9B4C-D72669E2E0E4}" type="datetimeFigureOut">
              <a:rPr lang="tr-TR" smtClean="0"/>
              <a:pPr>
                <a:defRPr/>
              </a:pPr>
              <a:t>27.12.2020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4A6973-15E7-4D7B-9465-C27FFF681D63}" type="slidenum">
              <a:rPr lang="tr-TR" altLang="fr-FR" smtClean="0"/>
              <a:pPr/>
              <a:t>‹N°›</a:t>
            </a:fld>
            <a:endParaRPr lang="tr-TR" alt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1713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C42B7-A976-4EBE-9B4C-D72669E2E0E4}" type="datetimeFigureOut">
              <a:rPr lang="tr-TR" smtClean="0"/>
              <a:pPr>
                <a:defRPr/>
              </a:pPr>
              <a:t>27.12.2020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D4A6973-15E7-4D7B-9465-C27FFF681D63}" type="slidenum">
              <a:rPr lang="tr-TR" altLang="fr-FR" smtClean="0"/>
              <a:pPr/>
              <a:t>‹N°›</a:t>
            </a:fld>
            <a:endParaRPr lang="tr-TR" altLang="fr-FR"/>
          </a:p>
        </p:txBody>
      </p:sp>
    </p:spTree>
    <p:extLst>
      <p:ext uri="{BB962C8B-B14F-4D97-AF65-F5344CB8AC3E}">
        <p14:creationId xmlns:p14="http://schemas.microsoft.com/office/powerpoint/2010/main" val="3253505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C42B7-A976-4EBE-9B4C-D72669E2E0E4}" type="datetimeFigureOut">
              <a:rPr lang="tr-TR" smtClean="0"/>
              <a:pPr>
                <a:defRPr/>
              </a:pPr>
              <a:t>27.12.2020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6973-15E7-4D7B-9465-C27FFF681D63}" type="slidenum">
              <a:rPr lang="tr-TR" altLang="fr-FR" smtClean="0"/>
              <a:pPr/>
              <a:t>‹N°›</a:t>
            </a:fld>
            <a:endParaRPr lang="tr-TR" altLang="fr-FR"/>
          </a:p>
        </p:txBody>
      </p:sp>
    </p:spTree>
    <p:extLst>
      <p:ext uri="{BB962C8B-B14F-4D97-AF65-F5344CB8AC3E}">
        <p14:creationId xmlns:p14="http://schemas.microsoft.com/office/powerpoint/2010/main" val="117938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C42B7-A976-4EBE-9B4C-D72669E2E0E4}" type="datetimeFigureOut">
              <a:rPr lang="tr-TR" smtClean="0"/>
              <a:pPr>
                <a:defRPr/>
              </a:pPr>
              <a:t>27.12.2020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6973-15E7-4D7B-9465-C27FFF681D63}" type="slidenum">
              <a:rPr lang="tr-TR" altLang="fr-FR" smtClean="0"/>
              <a:pPr/>
              <a:t>‹N°›</a:t>
            </a:fld>
            <a:endParaRPr lang="tr-TR" altLang="fr-FR"/>
          </a:p>
        </p:txBody>
      </p:sp>
    </p:spTree>
    <p:extLst>
      <p:ext uri="{BB962C8B-B14F-4D97-AF65-F5344CB8AC3E}">
        <p14:creationId xmlns:p14="http://schemas.microsoft.com/office/powerpoint/2010/main" val="2271655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C42B7-A976-4EBE-9B4C-D72669E2E0E4}" type="datetimeFigureOut">
              <a:rPr lang="tr-TR" smtClean="0"/>
              <a:pPr>
                <a:defRPr/>
              </a:pPr>
              <a:t>27.12.2020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6973-15E7-4D7B-9465-C27FFF681D63}" type="slidenum">
              <a:rPr lang="tr-TR" altLang="fr-FR" smtClean="0"/>
              <a:pPr/>
              <a:t>‹N°›</a:t>
            </a:fld>
            <a:endParaRPr lang="tr-TR" altLang="fr-FR"/>
          </a:p>
        </p:txBody>
      </p:sp>
    </p:spTree>
    <p:extLst>
      <p:ext uri="{BB962C8B-B14F-4D97-AF65-F5344CB8AC3E}">
        <p14:creationId xmlns:p14="http://schemas.microsoft.com/office/powerpoint/2010/main" val="311052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C42B7-A976-4EBE-9B4C-D72669E2E0E4}" type="datetimeFigureOut">
              <a:rPr lang="tr-TR" smtClean="0"/>
              <a:pPr>
                <a:defRPr/>
              </a:pPr>
              <a:t>27.12.2020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D4A6973-15E7-4D7B-9465-C27FFF681D63}" type="slidenum">
              <a:rPr lang="tr-TR" altLang="fr-FR" smtClean="0"/>
              <a:pPr/>
              <a:t>‹N°›</a:t>
            </a:fld>
            <a:endParaRPr lang="tr-TR" altLang="fr-FR"/>
          </a:p>
        </p:txBody>
      </p:sp>
    </p:spTree>
    <p:extLst>
      <p:ext uri="{BB962C8B-B14F-4D97-AF65-F5344CB8AC3E}">
        <p14:creationId xmlns:p14="http://schemas.microsoft.com/office/powerpoint/2010/main" val="16813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C42B7-A976-4EBE-9B4C-D72669E2E0E4}" type="datetimeFigureOut">
              <a:rPr lang="tr-TR" smtClean="0"/>
              <a:pPr>
                <a:defRPr/>
              </a:pPr>
              <a:t>27.12.2020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4A6973-15E7-4D7B-9465-C27FFF681D63}" type="slidenum">
              <a:rPr lang="tr-TR" altLang="fr-FR" smtClean="0"/>
              <a:pPr/>
              <a:t>‹N°›</a:t>
            </a:fld>
            <a:endParaRPr lang="tr-TR" altLang="fr-FR"/>
          </a:p>
        </p:txBody>
      </p:sp>
    </p:spTree>
    <p:extLst>
      <p:ext uri="{BB962C8B-B14F-4D97-AF65-F5344CB8AC3E}">
        <p14:creationId xmlns:p14="http://schemas.microsoft.com/office/powerpoint/2010/main" val="107566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C42B7-A976-4EBE-9B4C-D72669E2E0E4}" type="datetimeFigureOut">
              <a:rPr lang="tr-TR" smtClean="0"/>
              <a:pPr>
                <a:defRPr/>
              </a:pPr>
              <a:t>27.12.2020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D4A6973-15E7-4D7B-9465-C27FFF681D63}" type="slidenum">
              <a:rPr lang="tr-TR" altLang="fr-FR" smtClean="0"/>
              <a:pPr/>
              <a:t>‹N°›</a:t>
            </a:fld>
            <a:endParaRPr lang="tr-TR" altLang="fr-FR"/>
          </a:p>
        </p:txBody>
      </p:sp>
    </p:spTree>
    <p:extLst>
      <p:ext uri="{BB962C8B-B14F-4D97-AF65-F5344CB8AC3E}">
        <p14:creationId xmlns:p14="http://schemas.microsoft.com/office/powerpoint/2010/main" val="15135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C42B7-A976-4EBE-9B4C-D72669E2E0E4}" type="datetimeFigureOut">
              <a:rPr lang="tr-TR" smtClean="0"/>
              <a:pPr>
                <a:defRPr/>
              </a:pPr>
              <a:t>27.12.2020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6973-15E7-4D7B-9465-C27FFF681D63}" type="slidenum">
              <a:rPr lang="tr-TR" altLang="fr-FR" smtClean="0"/>
              <a:pPr/>
              <a:t>‹N°›</a:t>
            </a:fld>
            <a:endParaRPr lang="tr-TR" altLang="fr-FR"/>
          </a:p>
        </p:txBody>
      </p:sp>
    </p:spTree>
    <p:extLst>
      <p:ext uri="{BB962C8B-B14F-4D97-AF65-F5344CB8AC3E}">
        <p14:creationId xmlns:p14="http://schemas.microsoft.com/office/powerpoint/2010/main" val="362562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C42B7-A976-4EBE-9B4C-D72669E2E0E4}" type="datetimeFigureOut">
              <a:rPr lang="tr-TR" smtClean="0"/>
              <a:pPr>
                <a:defRPr/>
              </a:pPr>
              <a:t>27.12.2020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6973-15E7-4D7B-9465-C27FFF681D63}" type="slidenum">
              <a:rPr lang="tr-TR" altLang="fr-FR" smtClean="0"/>
              <a:pPr/>
              <a:t>‹N°›</a:t>
            </a:fld>
            <a:endParaRPr lang="tr-TR" altLang="fr-FR"/>
          </a:p>
        </p:txBody>
      </p:sp>
    </p:spTree>
    <p:extLst>
      <p:ext uri="{BB962C8B-B14F-4D97-AF65-F5344CB8AC3E}">
        <p14:creationId xmlns:p14="http://schemas.microsoft.com/office/powerpoint/2010/main" val="316134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EC42B7-A976-4EBE-9B4C-D72669E2E0E4}" type="datetimeFigureOut">
              <a:rPr lang="tr-TR" smtClean="0"/>
              <a:pPr>
                <a:defRPr/>
              </a:pPr>
              <a:t>27.12.2020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6973-15E7-4D7B-9465-C27FFF681D63}" type="slidenum">
              <a:rPr lang="tr-TR" altLang="fr-FR" smtClean="0"/>
              <a:pPr/>
              <a:t>‹N°›</a:t>
            </a:fld>
            <a:endParaRPr lang="tr-TR" altLang="fr-FR"/>
          </a:p>
        </p:txBody>
      </p:sp>
    </p:spTree>
    <p:extLst>
      <p:ext uri="{BB962C8B-B14F-4D97-AF65-F5344CB8AC3E}">
        <p14:creationId xmlns:p14="http://schemas.microsoft.com/office/powerpoint/2010/main" val="300250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61BAED-B6D2-4200-9217-F8152831310C}" type="datetimeFigureOut">
              <a:rPr lang="fr-FR" smtClean="0"/>
              <a:pPr>
                <a:defRPr/>
              </a:pPr>
              <a:t>27/12/2020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DBA7064F-68C3-4B2D-AB38-87B30B9E668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97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2EC42B7-A976-4EBE-9B4C-D72669E2E0E4}" type="datetimeFigureOut">
              <a:rPr lang="tr-TR" smtClean="0"/>
              <a:pPr>
                <a:defRPr/>
              </a:pPr>
              <a:t>27.12.2020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D4A6973-15E7-4D7B-9465-C27FFF681D63}" type="slidenum">
              <a:rPr lang="tr-TR" altLang="fr-FR" smtClean="0"/>
              <a:pPr/>
              <a:t>‹N°›</a:t>
            </a:fld>
            <a:endParaRPr lang="tr-TR" altLang="fr-FR"/>
          </a:p>
        </p:txBody>
      </p:sp>
    </p:spTree>
    <p:extLst>
      <p:ext uri="{BB962C8B-B14F-4D97-AF65-F5344CB8AC3E}">
        <p14:creationId xmlns:p14="http://schemas.microsoft.com/office/powerpoint/2010/main" val="107437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5" Type="http://schemas.openxmlformats.org/officeDocument/2006/relationships/image" Target="../media/image57.pn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Relationship Id="rId14" Type="http://schemas.openxmlformats.org/officeDocument/2006/relationships/image" Target="../media/image56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" name="3 Akış Çizelgesi: İşlem"/>
          <p:cNvSpPr/>
          <p:nvPr/>
        </p:nvSpPr>
        <p:spPr>
          <a:xfrm>
            <a:off x="1524001" y="0"/>
            <a:ext cx="1000125" cy="6858000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5" name="4 Akış Çizelgesi: İşlem"/>
          <p:cNvSpPr/>
          <p:nvPr/>
        </p:nvSpPr>
        <p:spPr>
          <a:xfrm>
            <a:off x="2524126" y="0"/>
            <a:ext cx="1000125" cy="6858000"/>
          </a:xfrm>
          <a:prstGeom prst="flowChartProcess">
            <a:avLst/>
          </a:prstGeom>
          <a:solidFill>
            <a:srgbClr val="FF66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6" name="5 Akış Çizelgesi: İşlem"/>
          <p:cNvSpPr/>
          <p:nvPr/>
        </p:nvSpPr>
        <p:spPr>
          <a:xfrm>
            <a:off x="3524251" y="0"/>
            <a:ext cx="1000125" cy="6858000"/>
          </a:xfrm>
          <a:prstGeom prst="flowChart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6 Akış Çizelgesi: İşlem"/>
          <p:cNvSpPr/>
          <p:nvPr/>
        </p:nvSpPr>
        <p:spPr>
          <a:xfrm>
            <a:off x="5524501" y="0"/>
            <a:ext cx="1000125" cy="6858000"/>
          </a:xfrm>
          <a:prstGeom prst="flowChartProces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7 Akış Çizelgesi: İşlem"/>
          <p:cNvSpPr/>
          <p:nvPr/>
        </p:nvSpPr>
        <p:spPr>
          <a:xfrm>
            <a:off x="6524626" y="0"/>
            <a:ext cx="1000125" cy="6858000"/>
          </a:xfrm>
          <a:prstGeom prst="flowChartProcess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8 Akış Çizelgesi: İşlem"/>
          <p:cNvSpPr/>
          <p:nvPr/>
        </p:nvSpPr>
        <p:spPr>
          <a:xfrm>
            <a:off x="7524751" y="0"/>
            <a:ext cx="1000125" cy="6858000"/>
          </a:xfrm>
          <a:prstGeom prst="flowChartProcess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0" name="9 Akış Çizelgesi: İşlem"/>
          <p:cNvSpPr/>
          <p:nvPr/>
        </p:nvSpPr>
        <p:spPr>
          <a:xfrm>
            <a:off x="4524376" y="0"/>
            <a:ext cx="1000125" cy="6858000"/>
          </a:xfrm>
          <a:prstGeom prst="flowChartProcess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1" name="10 Akış Çizelgesi: İşlem"/>
          <p:cNvSpPr/>
          <p:nvPr/>
        </p:nvSpPr>
        <p:spPr>
          <a:xfrm>
            <a:off x="9596438" y="0"/>
            <a:ext cx="1071562" cy="6858000"/>
          </a:xfrm>
          <a:prstGeom prst="flowChartProces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2" name="11 Akış Çizelgesi: İşlem"/>
          <p:cNvSpPr/>
          <p:nvPr/>
        </p:nvSpPr>
        <p:spPr>
          <a:xfrm>
            <a:off x="8524876" y="0"/>
            <a:ext cx="1071563" cy="68580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3" name="12 Dikdörtgen"/>
          <p:cNvSpPr/>
          <p:nvPr/>
        </p:nvSpPr>
        <p:spPr>
          <a:xfrm>
            <a:off x="1582129" y="2276872"/>
            <a:ext cx="9337813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D I E F</a:t>
            </a:r>
            <a:r>
              <a:rPr lang="tr-T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tr-TR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A</a:t>
            </a:r>
            <a:r>
              <a:rPr lang="tr-TR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tr-TR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R</a:t>
            </a:r>
            <a:r>
              <a:rPr lang="tr-T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tr-TR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B</a:t>
            </a:r>
            <a:r>
              <a:rPr lang="tr-T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tr-TR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E</a:t>
            </a:r>
            <a:r>
              <a:rPr lang="tr-T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tr-TR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N</a:t>
            </a:r>
          </a:p>
        </p:txBody>
      </p:sp>
      <p:sp>
        <p:nvSpPr>
          <p:cNvPr id="14" name="3 Akış Çizelgesi: İşlem"/>
          <p:cNvSpPr/>
          <p:nvPr/>
        </p:nvSpPr>
        <p:spPr>
          <a:xfrm>
            <a:off x="1" y="0"/>
            <a:ext cx="1510692" cy="6858000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6" name="10 Akış Çizelgesi: İşlem"/>
          <p:cNvSpPr/>
          <p:nvPr/>
        </p:nvSpPr>
        <p:spPr>
          <a:xfrm>
            <a:off x="10668000" y="0"/>
            <a:ext cx="1524000" cy="6858000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Başlık"/>
          <p:cNvSpPr txBox="1">
            <a:spLocks/>
          </p:cNvSpPr>
          <p:nvPr/>
        </p:nvSpPr>
        <p:spPr>
          <a:xfrm>
            <a:off x="4367214" y="1628775"/>
            <a:ext cx="1081087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r-TR" sz="8800" b="1" dirty="0">
                <a:solidFill>
                  <a:srgbClr val="996633"/>
                </a:solidFill>
                <a:ea typeface="+mj-ea"/>
              </a:rPr>
              <a:t>R</a:t>
            </a:r>
          </a:p>
        </p:txBody>
      </p:sp>
      <p:sp>
        <p:nvSpPr>
          <p:cNvPr id="4" name="3 Dikdörtgen"/>
          <p:cNvSpPr/>
          <p:nvPr/>
        </p:nvSpPr>
        <p:spPr>
          <a:xfrm>
            <a:off x="2024064" y="4429126"/>
            <a:ext cx="8072437" cy="2214563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5" name="1 Başlık"/>
          <p:cNvSpPr txBox="1">
            <a:spLocks/>
          </p:cNvSpPr>
          <p:nvPr/>
        </p:nvSpPr>
        <p:spPr bwMode="auto">
          <a:xfrm>
            <a:off x="4295776" y="3222625"/>
            <a:ext cx="6143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8800" b="1" dirty="0" err="1" smtClean="0">
                <a:solidFill>
                  <a:srgbClr val="996633"/>
                </a:solidFill>
                <a:ea typeface="+mj-ea"/>
              </a:rPr>
              <a:t>braun</a:t>
            </a:r>
            <a:endParaRPr lang="tr-TR" sz="8800" b="1" dirty="0">
              <a:solidFill>
                <a:srgbClr val="996633"/>
              </a:solidFill>
              <a:ea typeface="+mj-ea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 bwMode="auto">
          <a:xfrm>
            <a:off x="5303838" y="333375"/>
            <a:ext cx="1079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solidFill>
                  <a:srgbClr val="996633"/>
                </a:solidFill>
                <a:ea typeface="+mj-ea"/>
              </a:rPr>
              <a:t>N</a:t>
            </a:r>
          </a:p>
        </p:txBody>
      </p:sp>
      <p:sp>
        <p:nvSpPr>
          <p:cNvPr id="7" name="1 Başlık"/>
          <p:cNvSpPr txBox="1">
            <a:spLocks/>
          </p:cNvSpPr>
          <p:nvPr/>
        </p:nvSpPr>
        <p:spPr bwMode="auto">
          <a:xfrm>
            <a:off x="6383338" y="1607345"/>
            <a:ext cx="1081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solidFill>
                  <a:srgbClr val="996633"/>
                </a:solidFill>
                <a:ea typeface="+mj-ea"/>
              </a:rPr>
              <a:t>U</a:t>
            </a:r>
          </a:p>
        </p:txBody>
      </p:sp>
      <p:sp>
        <p:nvSpPr>
          <p:cNvPr id="8" name="1 Başlık"/>
          <p:cNvSpPr txBox="1">
            <a:spLocks/>
          </p:cNvSpPr>
          <p:nvPr/>
        </p:nvSpPr>
        <p:spPr bwMode="auto">
          <a:xfrm>
            <a:off x="7248128" y="318492"/>
            <a:ext cx="1079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solidFill>
                  <a:srgbClr val="996633"/>
                </a:solidFill>
                <a:ea typeface="+mj-ea"/>
              </a:rPr>
              <a:t>B</a:t>
            </a:r>
          </a:p>
        </p:txBody>
      </p:sp>
      <p:sp>
        <p:nvSpPr>
          <p:cNvPr id="9" name="1 Başlık"/>
          <p:cNvSpPr txBox="1">
            <a:spLocks/>
          </p:cNvSpPr>
          <p:nvPr/>
        </p:nvSpPr>
        <p:spPr bwMode="auto">
          <a:xfrm>
            <a:off x="8410575" y="1543051"/>
            <a:ext cx="1079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solidFill>
                  <a:srgbClr val="996633"/>
                </a:solidFill>
                <a:ea typeface="+mj-ea"/>
              </a:rPr>
              <a:t>A</a:t>
            </a:r>
          </a:p>
        </p:txBody>
      </p:sp>
      <p:pic>
        <p:nvPicPr>
          <p:cNvPr id="12" name="Picture 2" descr="C:\Users\muhammet\Desktop\svcn okuloncesiyiz.biz\musluk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"/>
            <a:ext cx="23971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Dikdörtgen"/>
          <p:cNvSpPr/>
          <p:nvPr/>
        </p:nvSpPr>
        <p:spPr>
          <a:xfrm>
            <a:off x="3575051" y="2286000"/>
            <a:ext cx="428625" cy="4572000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4" name="13 Dikdörtgen"/>
          <p:cNvSpPr/>
          <p:nvPr/>
        </p:nvSpPr>
        <p:spPr>
          <a:xfrm>
            <a:off x="1738313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5" name="14 Dikdörtgen"/>
          <p:cNvSpPr/>
          <p:nvPr/>
        </p:nvSpPr>
        <p:spPr>
          <a:xfrm>
            <a:off x="2024064" y="6643688"/>
            <a:ext cx="8072437" cy="2143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6" name="15 Dikdörtgen"/>
          <p:cNvSpPr/>
          <p:nvPr/>
        </p:nvSpPr>
        <p:spPr>
          <a:xfrm>
            <a:off x="10096501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/>
      <p:bldP spid="9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11675" y="404813"/>
            <a:ext cx="1068388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88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tr-TR" sz="8800" b="1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muhammet\Desktop\svcn okuloncesiyiz.biz\musluk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3971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Dikdörtgen"/>
          <p:cNvSpPr/>
          <p:nvPr/>
        </p:nvSpPr>
        <p:spPr>
          <a:xfrm>
            <a:off x="3381376" y="2286000"/>
            <a:ext cx="428625" cy="4357688"/>
          </a:xfrm>
          <a:prstGeom prst="rect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1738313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2024064" y="6643688"/>
            <a:ext cx="8072437" cy="2143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10096500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2024064" y="4429126"/>
            <a:ext cx="8072437" cy="2214563"/>
          </a:xfrm>
          <a:prstGeom prst="rect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0" name="1 Başlık"/>
          <p:cNvSpPr txBox="1">
            <a:spLocks/>
          </p:cNvSpPr>
          <p:nvPr/>
        </p:nvSpPr>
        <p:spPr bwMode="auto">
          <a:xfrm>
            <a:off x="4727575" y="3068638"/>
            <a:ext cx="4972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tr-TR" sz="8800" b="1" dirty="0">
              <a:solidFill>
                <a:srgbClr val="FF3399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1" name="1 Başlık"/>
          <p:cNvSpPr txBox="1">
            <a:spLocks/>
          </p:cNvSpPr>
          <p:nvPr/>
        </p:nvSpPr>
        <p:spPr bwMode="auto">
          <a:xfrm>
            <a:off x="5951539" y="1700213"/>
            <a:ext cx="1068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8800" b="1" dirty="0">
                <a:solidFill>
                  <a:srgbClr val="FF3399"/>
                </a:solidFill>
                <a:ea typeface="+mj-ea"/>
              </a:rPr>
              <a:t>O</a:t>
            </a:r>
            <a:endParaRPr lang="tr-TR" sz="8800" b="1" dirty="0">
              <a:solidFill>
                <a:srgbClr val="FF3399"/>
              </a:solidFill>
              <a:ea typeface="+mj-ea"/>
            </a:endParaRPr>
          </a:p>
        </p:txBody>
      </p:sp>
      <p:sp>
        <p:nvSpPr>
          <p:cNvPr id="12" name="1 Başlık"/>
          <p:cNvSpPr txBox="1">
            <a:spLocks/>
          </p:cNvSpPr>
          <p:nvPr/>
        </p:nvSpPr>
        <p:spPr bwMode="auto">
          <a:xfrm>
            <a:off x="7391401" y="188913"/>
            <a:ext cx="1069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8800" b="1" dirty="0">
                <a:solidFill>
                  <a:srgbClr val="FF3399"/>
                </a:solidFill>
                <a:ea typeface="+mj-ea"/>
              </a:rPr>
              <a:t>R</a:t>
            </a:r>
            <a:endParaRPr lang="tr-TR" sz="8800" b="1" dirty="0">
              <a:solidFill>
                <a:srgbClr val="FF3399"/>
              </a:solidFill>
              <a:ea typeface="+mj-ea"/>
            </a:endParaRPr>
          </a:p>
        </p:txBody>
      </p:sp>
      <p:sp>
        <p:nvSpPr>
          <p:cNvPr id="13" name="1 Başlık"/>
          <p:cNvSpPr txBox="1">
            <a:spLocks/>
          </p:cNvSpPr>
          <p:nvPr/>
        </p:nvSpPr>
        <p:spPr bwMode="auto">
          <a:xfrm>
            <a:off x="8832850" y="1196975"/>
            <a:ext cx="10683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8800" b="1" dirty="0">
                <a:solidFill>
                  <a:srgbClr val="FF3399"/>
                </a:solidFill>
                <a:ea typeface="+mj-ea"/>
              </a:rPr>
              <a:t>S</a:t>
            </a:r>
            <a:endParaRPr lang="tr-TR" sz="8800" b="1" dirty="0">
              <a:solidFill>
                <a:srgbClr val="FF3399"/>
              </a:solidFill>
              <a:ea typeface="+mj-ea"/>
            </a:endParaRPr>
          </a:p>
        </p:txBody>
      </p:sp>
      <p:sp>
        <p:nvSpPr>
          <p:cNvPr id="14" name="1 Başlık"/>
          <p:cNvSpPr txBox="1">
            <a:spLocks/>
          </p:cNvSpPr>
          <p:nvPr/>
        </p:nvSpPr>
        <p:spPr bwMode="auto">
          <a:xfrm>
            <a:off x="4238625" y="3068638"/>
            <a:ext cx="6143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8800" b="1" dirty="0" smtClean="0">
                <a:solidFill>
                  <a:srgbClr val="FF3399"/>
                </a:solidFill>
                <a:ea typeface="+mj-ea"/>
              </a:rPr>
              <a:t>rosa</a:t>
            </a:r>
            <a:endParaRPr lang="tr-TR" sz="8800" b="1" dirty="0">
              <a:solidFill>
                <a:srgbClr val="FF3399"/>
              </a:solidFill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367214" y="1628775"/>
            <a:ext cx="1081087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8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pic>
        <p:nvPicPr>
          <p:cNvPr id="3" name="Picture 2" descr="C:\Users\muhammet\Desktop\svcn okuloncesiyiz.biz\musluk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"/>
            <a:ext cx="23971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Dikdörtgen"/>
          <p:cNvSpPr/>
          <p:nvPr/>
        </p:nvSpPr>
        <p:spPr>
          <a:xfrm>
            <a:off x="3381376" y="2286000"/>
            <a:ext cx="428625" cy="457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1738313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2024064" y="6643688"/>
            <a:ext cx="8072437" cy="2143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10096500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2024064" y="4429126"/>
            <a:ext cx="8072437" cy="22145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1" name="1 Başlık"/>
          <p:cNvSpPr txBox="1">
            <a:spLocks/>
          </p:cNvSpPr>
          <p:nvPr/>
        </p:nvSpPr>
        <p:spPr bwMode="auto">
          <a:xfrm>
            <a:off x="4068762" y="3203575"/>
            <a:ext cx="6143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8800" b="1" dirty="0" err="1" smtClean="0">
                <a:ea typeface="+mj-ea"/>
              </a:rPr>
              <a:t>schwarz</a:t>
            </a:r>
            <a:endParaRPr lang="tr-TR" sz="8800" b="1" dirty="0">
              <a:ea typeface="+mj-ea"/>
            </a:endParaRPr>
          </a:p>
        </p:txBody>
      </p:sp>
      <p:sp>
        <p:nvSpPr>
          <p:cNvPr id="12" name="1 Başlık"/>
          <p:cNvSpPr txBox="1">
            <a:spLocks/>
          </p:cNvSpPr>
          <p:nvPr/>
        </p:nvSpPr>
        <p:spPr bwMode="auto">
          <a:xfrm>
            <a:off x="5303838" y="333375"/>
            <a:ext cx="1079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ea typeface="+mj-ea"/>
              </a:rPr>
              <a:t>Z</a:t>
            </a:r>
          </a:p>
        </p:txBody>
      </p:sp>
      <p:sp>
        <p:nvSpPr>
          <p:cNvPr id="13" name="1 Başlık"/>
          <p:cNvSpPr txBox="1">
            <a:spLocks/>
          </p:cNvSpPr>
          <p:nvPr/>
        </p:nvSpPr>
        <p:spPr bwMode="auto">
          <a:xfrm>
            <a:off x="6258719" y="1863055"/>
            <a:ext cx="1081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ea typeface="+mj-ea"/>
              </a:rPr>
              <a:t>S</a:t>
            </a:r>
          </a:p>
        </p:txBody>
      </p:sp>
      <p:sp>
        <p:nvSpPr>
          <p:cNvPr id="14" name="1 Başlık"/>
          <p:cNvSpPr txBox="1">
            <a:spLocks/>
          </p:cNvSpPr>
          <p:nvPr/>
        </p:nvSpPr>
        <p:spPr bwMode="auto">
          <a:xfrm>
            <a:off x="7184231" y="381794"/>
            <a:ext cx="1079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ea typeface="+mj-ea"/>
              </a:rPr>
              <a:t>C</a:t>
            </a:r>
          </a:p>
        </p:txBody>
      </p:sp>
      <p:sp>
        <p:nvSpPr>
          <p:cNvPr id="15" name="1 Başlık"/>
          <p:cNvSpPr txBox="1">
            <a:spLocks/>
          </p:cNvSpPr>
          <p:nvPr/>
        </p:nvSpPr>
        <p:spPr bwMode="auto">
          <a:xfrm>
            <a:off x="7897019" y="1560512"/>
            <a:ext cx="1079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ea typeface="+mj-ea"/>
              </a:rPr>
              <a:t>A</a:t>
            </a:r>
          </a:p>
        </p:txBody>
      </p:sp>
      <p:sp>
        <p:nvSpPr>
          <p:cNvPr id="16" name="1 Başlık"/>
          <p:cNvSpPr txBox="1">
            <a:spLocks/>
          </p:cNvSpPr>
          <p:nvPr/>
        </p:nvSpPr>
        <p:spPr bwMode="auto">
          <a:xfrm>
            <a:off x="9223375" y="530895"/>
            <a:ext cx="1079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ea typeface="+mj-ea"/>
              </a:rPr>
              <a:t>R</a:t>
            </a:r>
          </a:p>
        </p:txBody>
      </p:sp>
      <p:sp>
        <p:nvSpPr>
          <p:cNvPr id="17" name="1 Başlık"/>
          <p:cNvSpPr txBox="1">
            <a:spLocks/>
          </p:cNvSpPr>
          <p:nvPr/>
        </p:nvSpPr>
        <p:spPr bwMode="auto">
          <a:xfrm>
            <a:off x="10096500" y="1916907"/>
            <a:ext cx="10810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ea typeface="+mj-ea"/>
              </a:rPr>
              <a:t>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7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439816" y="487364"/>
            <a:ext cx="15113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8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4" name="3 Dikdörtgen"/>
          <p:cNvSpPr/>
          <p:nvPr/>
        </p:nvSpPr>
        <p:spPr>
          <a:xfrm>
            <a:off x="3381376" y="2214564"/>
            <a:ext cx="428625" cy="4643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7" name="6 Resim" descr="Adsız.jpg"/>
          <p:cNvPicPr>
            <a:picLocks noChangeAspect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2444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Dikdörtgen"/>
          <p:cNvSpPr/>
          <p:nvPr/>
        </p:nvSpPr>
        <p:spPr>
          <a:xfrm>
            <a:off x="1738313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2024064" y="6643688"/>
            <a:ext cx="8072437" cy="2143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10096500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2024064" y="4429126"/>
            <a:ext cx="8072437" cy="2214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2" name="1 Başlık"/>
          <p:cNvSpPr txBox="1">
            <a:spLocks/>
          </p:cNvSpPr>
          <p:nvPr/>
        </p:nvSpPr>
        <p:spPr bwMode="auto">
          <a:xfrm>
            <a:off x="3935413" y="3213100"/>
            <a:ext cx="6443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8800" b="1" dirty="0" err="1" smtClean="0">
                <a:solidFill>
                  <a:schemeClr val="bg1"/>
                </a:solidFill>
                <a:ea typeface="+mj-ea"/>
              </a:rPr>
              <a:t>weiß</a:t>
            </a:r>
            <a:endParaRPr lang="tr-TR" sz="8800" b="1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13" name="1 Başlık"/>
          <p:cNvSpPr txBox="1">
            <a:spLocks/>
          </p:cNvSpPr>
          <p:nvPr/>
        </p:nvSpPr>
        <p:spPr bwMode="auto">
          <a:xfrm>
            <a:off x="5303839" y="1844675"/>
            <a:ext cx="15128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8800" b="1" dirty="0" smtClean="0">
                <a:solidFill>
                  <a:schemeClr val="bg1"/>
                </a:solidFill>
                <a:ea typeface="+mj-ea"/>
              </a:rPr>
              <a:t>ß</a:t>
            </a:r>
            <a:endParaRPr lang="tr-TR" sz="8800" b="1" dirty="0">
              <a:solidFill>
                <a:schemeClr val="bg1"/>
              </a:solidFill>
              <a:ea typeface="+mj-ea"/>
            </a:endParaRPr>
          </a:p>
        </p:txBody>
      </p:sp>
      <p:sp>
        <p:nvSpPr>
          <p:cNvPr id="14" name="1 Başlık"/>
          <p:cNvSpPr txBox="1">
            <a:spLocks/>
          </p:cNvSpPr>
          <p:nvPr/>
        </p:nvSpPr>
        <p:spPr bwMode="auto">
          <a:xfrm>
            <a:off x="6888163" y="404813"/>
            <a:ext cx="1511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solidFill>
                  <a:schemeClr val="bg1"/>
                </a:solidFill>
                <a:ea typeface="+mj-ea"/>
              </a:rPr>
              <a:t>W</a:t>
            </a:r>
          </a:p>
        </p:txBody>
      </p:sp>
      <p:sp>
        <p:nvSpPr>
          <p:cNvPr id="15" name="1 Başlık"/>
          <p:cNvSpPr txBox="1">
            <a:spLocks/>
          </p:cNvSpPr>
          <p:nvPr/>
        </p:nvSpPr>
        <p:spPr bwMode="auto">
          <a:xfrm>
            <a:off x="8472488" y="1773238"/>
            <a:ext cx="1511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solidFill>
                  <a:schemeClr val="bg1"/>
                </a:solidFill>
                <a:ea typeface="+mj-ea"/>
              </a:rPr>
              <a:t>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1" grpId="0" animBg="1"/>
      <p:bldP spid="12" grpId="0"/>
      <p:bldP spid="12" grpId="1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11675" y="404813"/>
            <a:ext cx="1068388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8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tr-TR" sz="8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muhammet\Desktop\svcn okuloncesiyiz.biz\musluk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3971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Dikdörtgen"/>
          <p:cNvSpPr/>
          <p:nvPr/>
        </p:nvSpPr>
        <p:spPr>
          <a:xfrm>
            <a:off x="3381376" y="2286000"/>
            <a:ext cx="428625" cy="43576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1738313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2024064" y="6643688"/>
            <a:ext cx="8072437" cy="2143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10096500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2024064" y="4429126"/>
            <a:ext cx="8072437" cy="22145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1 Başlık"/>
          <p:cNvSpPr txBox="1">
            <a:spLocks/>
          </p:cNvSpPr>
          <p:nvPr/>
        </p:nvSpPr>
        <p:spPr bwMode="auto">
          <a:xfrm>
            <a:off x="4727575" y="3068638"/>
            <a:ext cx="4972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tr-TR" sz="8800" b="1" dirty="0">
              <a:solidFill>
                <a:srgbClr val="FF3399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1" name="1 Başlık"/>
          <p:cNvSpPr txBox="1">
            <a:spLocks/>
          </p:cNvSpPr>
          <p:nvPr/>
        </p:nvSpPr>
        <p:spPr bwMode="auto">
          <a:xfrm>
            <a:off x="5951539" y="1700213"/>
            <a:ext cx="1068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8800" b="1" dirty="0">
                <a:solidFill>
                  <a:schemeClr val="bg1">
                    <a:lumMod val="65000"/>
                  </a:schemeClr>
                </a:solidFill>
                <a:ea typeface="+mj-ea"/>
              </a:rPr>
              <a:t>U</a:t>
            </a:r>
            <a:endParaRPr lang="tr-TR" sz="8800" b="1" dirty="0">
              <a:solidFill>
                <a:schemeClr val="bg1">
                  <a:lumMod val="65000"/>
                </a:schemeClr>
              </a:solidFill>
              <a:ea typeface="+mj-ea"/>
            </a:endParaRPr>
          </a:p>
        </p:txBody>
      </p:sp>
      <p:sp>
        <p:nvSpPr>
          <p:cNvPr id="12" name="1 Başlık"/>
          <p:cNvSpPr txBox="1">
            <a:spLocks/>
          </p:cNvSpPr>
          <p:nvPr/>
        </p:nvSpPr>
        <p:spPr bwMode="auto">
          <a:xfrm>
            <a:off x="7391401" y="188913"/>
            <a:ext cx="1069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8800" b="1" dirty="0">
                <a:solidFill>
                  <a:schemeClr val="bg1">
                    <a:lumMod val="65000"/>
                  </a:schemeClr>
                </a:solidFill>
                <a:ea typeface="+mj-ea"/>
              </a:rPr>
              <a:t>R</a:t>
            </a:r>
            <a:endParaRPr lang="tr-TR" sz="8800" b="1" dirty="0">
              <a:solidFill>
                <a:schemeClr val="bg1">
                  <a:lumMod val="65000"/>
                </a:schemeClr>
              </a:solidFill>
              <a:ea typeface="+mj-ea"/>
            </a:endParaRPr>
          </a:p>
        </p:txBody>
      </p:sp>
      <p:sp>
        <p:nvSpPr>
          <p:cNvPr id="13" name="1 Başlık"/>
          <p:cNvSpPr txBox="1">
            <a:spLocks/>
          </p:cNvSpPr>
          <p:nvPr/>
        </p:nvSpPr>
        <p:spPr bwMode="auto">
          <a:xfrm>
            <a:off x="8832850" y="1196975"/>
            <a:ext cx="10683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8800" b="1" dirty="0">
                <a:solidFill>
                  <a:schemeClr val="bg1">
                    <a:lumMod val="65000"/>
                  </a:schemeClr>
                </a:solidFill>
                <a:ea typeface="+mj-ea"/>
              </a:rPr>
              <a:t>G</a:t>
            </a:r>
            <a:endParaRPr lang="tr-TR" sz="8800" b="1" dirty="0">
              <a:solidFill>
                <a:schemeClr val="bg1">
                  <a:lumMod val="65000"/>
                </a:schemeClr>
              </a:solidFill>
              <a:ea typeface="+mj-ea"/>
            </a:endParaRPr>
          </a:p>
        </p:txBody>
      </p:sp>
      <p:sp>
        <p:nvSpPr>
          <p:cNvPr id="14" name="1 Başlık"/>
          <p:cNvSpPr txBox="1">
            <a:spLocks/>
          </p:cNvSpPr>
          <p:nvPr/>
        </p:nvSpPr>
        <p:spPr bwMode="auto">
          <a:xfrm>
            <a:off x="4095750" y="3035177"/>
            <a:ext cx="6143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8800" b="1" dirty="0" smtClean="0">
                <a:solidFill>
                  <a:schemeClr val="bg1">
                    <a:lumMod val="65000"/>
                  </a:schemeClr>
                </a:solidFill>
                <a:ea typeface="+mj-ea"/>
              </a:rPr>
              <a:t>grau</a:t>
            </a:r>
            <a:endParaRPr lang="tr-TR" sz="8800" b="1" dirty="0">
              <a:solidFill>
                <a:schemeClr val="bg1">
                  <a:lumMod val="65000"/>
                </a:schemeClr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2177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3552" y="256490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fr-FR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6000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dirty="0" err="1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6000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fr-FR" sz="6000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6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6000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fr-FR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sz="6000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6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6000" dirty="0" err="1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6000" dirty="0" err="1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FR" sz="60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fr-FR" sz="6000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52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Pierre\Desktop\JAU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895350"/>
            <a:ext cx="61404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095876" y="3071813"/>
            <a:ext cx="21431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gelb</a:t>
            </a:r>
            <a:endParaRPr lang="fr-F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863182" y="6105550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/>
              <a:t>Das</a:t>
            </a:r>
            <a:r>
              <a:rPr lang="fr-FR" sz="3600" dirty="0" smtClean="0"/>
              <a:t> T-Shirt </a:t>
            </a:r>
            <a:r>
              <a:rPr lang="fr-FR" sz="3600" dirty="0" err="1" smtClean="0"/>
              <a:t>ist</a:t>
            </a:r>
            <a:r>
              <a:rPr lang="fr-FR" sz="3600" dirty="0" smtClean="0"/>
              <a:t> …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73072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Users\Pierre\Desktop\BLE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895350"/>
            <a:ext cx="61404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095876" y="3071813"/>
            <a:ext cx="21431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blau</a:t>
            </a:r>
            <a:endParaRPr lang="fr-F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713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Pierre\Desktop\ROU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895350"/>
            <a:ext cx="61404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095876" y="3071813"/>
            <a:ext cx="21431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</a:t>
            </a:r>
          </a:p>
        </p:txBody>
      </p:sp>
    </p:spTree>
    <p:extLst>
      <p:ext uri="{BB962C8B-B14F-4D97-AF65-F5344CB8AC3E}">
        <p14:creationId xmlns:p14="http://schemas.microsoft.com/office/powerpoint/2010/main" val="5324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Users\Pierre\Desktop\RO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895350"/>
            <a:ext cx="61404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095876" y="3071813"/>
            <a:ext cx="21431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rosa</a:t>
            </a:r>
          </a:p>
        </p:txBody>
      </p:sp>
    </p:spTree>
    <p:extLst>
      <p:ext uri="{BB962C8B-B14F-4D97-AF65-F5344CB8AC3E}">
        <p14:creationId xmlns:p14="http://schemas.microsoft.com/office/powerpoint/2010/main" val="414564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23592" y="306896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fr-FR" sz="6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fr-FR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6000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FR" sz="6000" dirty="0" err="1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FR" sz="6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sz="6000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sz="6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fr-FR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6000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FR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6000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fr-FR" sz="6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dirty="0" err="1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sz="6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sz="6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FR" sz="6000" dirty="0" err="1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6000" dirty="0" err="1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FR" sz="6000" dirty="0" smtClean="0">
                <a:solidFill>
                  <a:srgbClr val="CC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6000" dirty="0">
              <a:solidFill>
                <a:srgbClr val="CC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55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Pierre\Desktop\NO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895350"/>
            <a:ext cx="61404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881564" y="3071813"/>
            <a:ext cx="242887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schwarz</a:t>
            </a:r>
            <a:endParaRPr lang="fr-F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200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Pierre\Desktop\MARR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895350"/>
            <a:ext cx="61404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095876" y="3071813"/>
            <a:ext cx="21431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braun</a:t>
            </a:r>
            <a:endParaRPr lang="fr-F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52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Pierre\Desktop\tshirt_w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895350"/>
            <a:ext cx="61404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095876" y="3071813"/>
            <a:ext cx="21431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weiß</a:t>
            </a:r>
            <a:endParaRPr lang="fr-F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28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Users\Pierre\Desktop\GR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895350"/>
            <a:ext cx="61404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095876" y="3071813"/>
            <a:ext cx="21431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grau</a:t>
            </a:r>
          </a:p>
        </p:txBody>
      </p:sp>
    </p:spTree>
    <p:extLst>
      <p:ext uri="{BB962C8B-B14F-4D97-AF65-F5344CB8AC3E}">
        <p14:creationId xmlns:p14="http://schemas.microsoft.com/office/powerpoint/2010/main" val="243759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Pierre\Desktop\VE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895350"/>
            <a:ext cx="61404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095876" y="3071813"/>
            <a:ext cx="21431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grün</a:t>
            </a:r>
            <a:endParaRPr lang="fr-F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16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Pierre\Desktop\ORAN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895350"/>
            <a:ext cx="61404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095876" y="3071813"/>
            <a:ext cx="21431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orange</a:t>
            </a:r>
          </a:p>
        </p:txBody>
      </p:sp>
    </p:spTree>
    <p:extLst>
      <p:ext uri="{BB962C8B-B14F-4D97-AF65-F5344CB8AC3E}">
        <p14:creationId xmlns:p14="http://schemas.microsoft.com/office/powerpoint/2010/main" val="138585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Pierre\Desktop\MAU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5" y="895350"/>
            <a:ext cx="614045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095876" y="3071813"/>
            <a:ext cx="21431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lila</a:t>
            </a:r>
            <a:endParaRPr lang="fr-F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862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22" y="894644"/>
            <a:ext cx="6141156" cy="506871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095876" y="3071813"/>
            <a:ext cx="21431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violett</a:t>
            </a:r>
            <a:endParaRPr lang="fr-F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365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22" y="894644"/>
            <a:ext cx="6141156" cy="506871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095876" y="3071813"/>
            <a:ext cx="21431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</a:t>
            </a:r>
            <a:r>
              <a:rPr lang="fr-FR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fr-F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814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4" name="Rectangle 3"/>
          <p:cNvSpPr/>
          <p:nvPr/>
        </p:nvSpPr>
        <p:spPr>
          <a:xfrm>
            <a:off x="2927648" y="2996952"/>
            <a:ext cx="7929562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de-DE" sz="6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de-DE" sz="6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de-DE" sz="6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de-DE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de-DE" sz="60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de-DE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6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de-DE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de-DE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de-DE" sz="6000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de-DE" sz="6000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de-DE" sz="6000" dirty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</a:t>
            </a:r>
            <a:r>
              <a:rPr lang="de-DE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de-DE" sz="6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de-DE" sz="6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de-DE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de-DE" sz="60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60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452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hammet\Desktop\svcn okuloncesiyiz.biz\musluk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3971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27 Dikdörtgen"/>
          <p:cNvSpPr/>
          <p:nvPr/>
        </p:nvSpPr>
        <p:spPr>
          <a:xfrm>
            <a:off x="3381376" y="2286000"/>
            <a:ext cx="428625" cy="4572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5" name="34 Başlık"/>
          <p:cNvSpPr>
            <a:spLocks noGrp="1"/>
          </p:cNvSpPr>
          <p:nvPr>
            <p:ph type="title"/>
          </p:nvPr>
        </p:nvSpPr>
        <p:spPr>
          <a:xfrm>
            <a:off x="4295776" y="333376"/>
            <a:ext cx="1655763" cy="1655763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fr-FR" sz="8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7" name="36 Dikdörtgen"/>
          <p:cNvSpPr/>
          <p:nvPr/>
        </p:nvSpPr>
        <p:spPr>
          <a:xfrm>
            <a:off x="1738313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38" name="37 Dikdörtgen"/>
          <p:cNvSpPr/>
          <p:nvPr/>
        </p:nvSpPr>
        <p:spPr>
          <a:xfrm>
            <a:off x="10096500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39" name="38 Dikdörtgen"/>
          <p:cNvSpPr/>
          <p:nvPr/>
        </p:nvSpPr>
        <p:spPr>
          <a:xfrm>
            <a:off x="2024064" y="6643688"/>
            <a:ext cx="8072437" cy="2143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40" name="39 Dikdörtgen"/>
          <p:cNvSpPr/>
          <p:nvPr/>
        </p:nvSpPr>
        <p:spPr>
          <a:xfrm>
            <a:off x="2024064" y="4429126"/>
            <a:ext cx="8072437" cy="22145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1" name="34 Başlık"/>
          <p:cNvSpPr txBox="1">
            <a:spLocks/>
          </p:cNvSpPr>
          <p:nvPr/>
        </p:nvSpPr>
        <p:spPr bwMode="auto">
          <a:xfrm>
            <a:off x="6034561" y="1385889"/>
            <a:ext cx="165576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solidFill>
                  <a:srgbClr val="FF0000"/>
                </a:solidFill>
                <a:ea typeface="+mj-ea"/>
              </a:rPr>
              <a:t>R</a:t>
            </a:r>
          </a:p>
        </p:txBody>
      </p:sp>
      <p:sp>
        <p:nvSpPr>
          <p:cNvPr id="12" name="34 Başlık"/>
          <p:cNvSpPr txBox="1">
            <a:spLocks/>
          </p:cNvSpPr>
          <p:nvPr/>
        </p:nvSpPr>
        <p:spPr bwMode="auto">
          <a:xfrm>
            <a:off x="7967663" y="333376"/>
            <a:ext cx="165735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solidFill>
                  <a:srgbClr val="FF0000"/>
                </a:solidFill>
                <a:ea typeface="+mj-ea"/>
              </a:rPr>
              <a:t>O</a:t>
            </a:r>
          </a:p>
        </p:txBody>
      </p:sp>
      <p:sp>
        <p:nvSpPr>
          <p:cNvPr id="13" name="34 Başlık"/>
          <p:cNvSpPr txBox="1">
            <a:spLocks/>
          </p:cNvSpPr>
          <p:nvPr/>
        </p:nvSpPr>
        <p:spPr bwMode="auto">
          <a:xfrm>
            <a:off x="5304631" y="2890589"/>
            <a:ext cx="30956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8800" b="1" dirty="0" smtClean="0">
                <a:solidFill>
                  <a:srgbClr val="FF0000"/>
                </a:solidFill>
                <a:ea typeface="+mj-ea"/>
              </a:rPr>
              <a:t>rot</a:t>
            </a:r>
            <a:endParaRPr lang="tr-TR" sz="8800" b="1" dirty="0">
              <a:solidFill>
                <a:srgbClr val="FF0000"/>
              </a:solidFill>
              <a:ea typeface="+mj-ea"/>
            </a:endParaRPr>
          </a:p>
        </p:txBody>
      </p:sp>
      <p:pic>
        <p:nvPicPr>
          <p:cNvPr id="14" name="Picture 5" descr="C:\Users\Pierre\Pictures\Bibliothèque multimédia Microsoft\j043164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234" y="1"/>
            <a:ext cx="1430462" cy="143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/>
      <p:bldP spid="40" grpId="0" animBg="1"/>
      <p:bldP spid="11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Pierre\Desktop\MAU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657" y="567531"/>
            <a:ext cx="13081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Pierre\Desktop\ORAN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676" y="2060848"/>
            <a:ext cx="13081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Pierre\Desktop\VE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047" y="567531"/>
            <a:ext cx="13081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Pierre\Desktop\GRI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398" y="4677262"/>
            <a:ext cx="13081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Pierre\Desktop\tshirt_wh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915" y="5013176"/>
            <a:ext cx="13081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Pierre\Desktop\MARRO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257" y="4397375"/>
            <a:ext cx="13081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Pierre\Desktop\NOI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2569734"/>
            <a:ext cx="13081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Pierre\Desktop\ROS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052" y="3530600"/>
            <a:ext cx="13081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Pierre\Desktop\ROUGE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764704"/>
            <a:ext cx="13081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Pierre\Desktop\BLEU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612" y="3614930"/>
            <a:ext cx="13081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Users\Pierre\Desktop\JAUN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227" y="2276252"/>
            <a:ext cx="13081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07" y="2708920"/>
            <a:ext cx="1308655" cy="108012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200" y="5447123"/>
            <a:ext cx="1382768" cy="11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7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67608" y="2924944"/>
            <a:ext cx="85769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de-DE" sz="6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de-DE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de-DE" sz="6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de-DE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de-DE" sz="60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de-DE" sz="6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de-DE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de-DE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de-DE" sz="6000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de-DE" sz="60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60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de-DE" sz="6000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de-DE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de-DE" sz="6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de-DE" sz="60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6000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121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39616" y="544767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/>
              <a:t>E</a:t>
            </a:r>
            <a:r>
              <a:rPr lang="fr-FR" sz="3600" dirty="0" err="1" smtClean="0"/>
              <a:t>ine</a:t>
            </a:r>
            <a:r>
              <a:rPr lang="fr-FR" sz="3600" dirty="0" smtClean="0"/>
              <a:t> Aubergine </a:t>
            </a:r>
            <a:r>
              <a:rPr lang="fr-FR" sz="3600" dirty="0" err="1" smtClean="0"/>
              <a:t>ist</a:t>
            </a:r>
            <a:r>
              <a:rPr lang="fr-FR" sz="3600" dirty="0" smtClean="0"/>
              <a:t> …</a:t>
            </a:r>
            <a:endParaRPr lang="fr-FR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1768300"/>
            <a:ext cx="6558840" cy="304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8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39616" y="544767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/>
              <a:t>E</a:t>
            </a:r>
            <a:r>
              <a:rPr lang="fr-FR" sz="3600" dirty="0" err="1" smtClean="0"/>
              <a:t>ine</a:t>
            </a:r>
            <a:r>
              <a:rPr lang="fr-FR" sz="3600" dirty="0" smtClean="0"/>
              <a:t> </a:t>
            </a:r>
            <a:r>
              <a:rPr lang="fr-FR" sz="3600" dirty="0" err="1" smtClean="0"/>
              <a:t>Karotte</a:t>
            </a:r>
            <a:r>
              <a:rPr lang="fr-FR" sz="3600" dirty="0" smtClean="0"/>
              <a:t> </a:t>
            </a:r>
            <a:r>
              <a:rPr lang="fr-FR" sz="3600" dirty="0" err="1" smtClean="0"/>
              <a:t>ist</a:t>
            </a:r>
            <a:r>
              <a:rPr lang="fr-FR" sz="3600" dirty="0" smtClean="0"/>
              <a:t> …</a:t>
            </a:r>
            <a:endParaRPr lang="fr-FR" sz="3600" dirty="0"/>
          </a:p>
        </p:txBody>
      </p:sp>
      <p:pic>
        <p:nvPicPr>
          <p:cNvPr id="2052" name="Picture 4" descr="Résultat de recherche d'images pour &quot;carott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844824"/>
            <a:ext cx="88582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53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39616" y="544767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/>
              <a:t>Ein</a:t>
            </a:r>
            <a:r>
              <a:rPr lang="fr-FR" sz="3600" dirty="0" smtClean="0"/>
              <a:t> Salat </a:t>
            </a:r>
            <a:r>
              <a:rPr lang="fr-FR" sz="3600" dirty="0" err="1" smtClean="0"/>
              <a:t>ist</a:t>
            </a:r>
            <a:r>
              <a:rPr lang="fr-FR" sz="3600" dirty="0" smtClean="0"/>
              <a:t> …</a:t>
            </a:r>
            <a:endParaRPr lang="fr-FR" sz="3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1446475"/>
            <a:ext cx="4359146" cy="338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6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39616" y="544767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/>
              <a:t>Tomaten</a:t>
            </a:r>
            <a:r>
              <a:rPr lang="fr-FR" sz="3600" dirty="0" smtClean="0"/>
              <a:t> </a:t>
            </a:r>
            <a:r>
              <a:rPr lang="fr-FR" sz="3600" dirty="0" err="1" smtClean="0"/>
              <a:t>sind</a:t>
            </a:r>
            <a:r>
              <a:rPr lang="fr-FR" sz="3600" dirty="0" smtClean="0"/>
              <a:t> …</a:t>
            </a:r>
            <a:endParaRPr lang="fr-FR" sz="3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1460160"/>
            <a:ext cx="523875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9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39616" y="544767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/>
              <a:t>E</a:t>
            </a:r>
            <a:r>
              <a:rPr lang="fr-FR" sz="3600" dirty="0" err="1" smtClean="0"/>
              <a:t>ine</a:t>
            </a:r>
            <a:r>
              <a:rPr lang="fr-FR" sz="3600" dirty="0" smtClean="0"/>
              <a:t> Banane </a:t>
            </a:r>
            <a:r>
              <a:rPr lang="fr-FR" sz="3600" dirty="0" err="1" smtClean="0"/>
              <a:t>ist</a:t>
            </a:r>
            <a:r>
              <a:rPr lang="fr-FR" sz="3600" dirty="0" smtClean="0"/>
              <a:t> …</a:t>
            </a:r>
            <a:endParaRPr lang="fr-FR" sz="3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2218822"/>
            <a:ext cx="3500000" cy="18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5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39616" y="544767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/>
              <a:t>Blaubeeren</a:t>
            </a:r>
            <a:r>
              <a:rPr lang="fr-FR" sz="3600" dirty="0" smtClean="0"/>
              <a:t> </a:t>
            </a:r>
            <a:r>
              <a:rPr lang="fr-FR" sz="3600" dirty="0" err="1" smtClean="0"/>
              <a:t>sind</a:t>
            </a:r>
            <a:r>
              <a:rPr lang="fr-FR" sz="3600" dirty="0" smtClean="0"/>
              <a:t> …</a:t>
            </a:r>
            <a:endParaRPr lang="fr-FR" sz="3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1282806"/>
            <a:ext cx="5575548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3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39616" y="544767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/>
              <a:t>Schinken</a:t>
            </a:r>
            <a:r>
              <a:rPr lang="fr-FR" sz="3600" dirty="0" smtClean="0"/>
              <a:t> </a:t>
            </a:r>
            <a:r>
              <a:rPr lang="fr-FR" sz="3600" dirty="0" err="1" smtClean="0"/>
              <a:t>ist</a:t>
            </a:r>
            <a:r>
              <a:rPr lang="fr-FR" sz="3600" dirty="0" smtClean="0"/>
              <a:t> …</a:t>
            </a:r>
            <a:endParaRPr lang="fr-FR" sz="3600" dirty="0"/>
          </a:p>
        </p:txBody>
      </p:sp>
      <p:pic>
        <p:nvPicPr>
          <p:cNvPr id="1026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1213974"/>
            <a:ext cx="5135959" cy="385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11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39616" y="544767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/>
              <a:t>Schokolade</a:t>
            </a:r>
            <a:r>
              <a:rPr lang="fr-FR" sz="3600" dirty="0" smtClean="0"/>
              <a:t> </a:t>
            </a:r>
            <a:r>
              <a:rPr lang="fr-FR" sz="3600" dirty="0" err="1" smtClean="0"/>
              <a:t>ist</a:t>
            </a:r>
            <a:r>
              <a:rPr lang="fr-FR" sz="3600" dirty="0" smtClean="0"/>
              <a:t> …</a:t>
            </a:r>
            <a:endParaRPr lang="fr-FR" sz="3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8" y="1547445"/>
            <a:ext cx="3984694" cy="318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7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917407" y="374650"/>
            <a:ext cx="15113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88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pic>
        <p:nvPicPr>
          <p:cNvPr id="3" name="Picture 2" descr="C:\Users\muhammet\Desktop\svcn okuloncesiyiz.biz\musluk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3971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Dikdörtgen"/>
          <p:cNvSpPr/>
          <p:nvPr/>
        </p:nvSpPr>
        <p:spPr>
          <a:xfrm>
            <a:off x="3381376" y="2286000"/>
            <a:ext cx="428625" cy="4572000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1738313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2024064" y="6643688"/>
            <a:ext cx="8072437" cy="2143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10096500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2024064" y="4429126"/>
            <a:ext cx="8072437" cy="2214563"/>
          </a:xfrm>
          <a:prstGeom prst="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0" name="1 Başlık"/>
          <p:cNvSpPr txBox="1">
            <a:spLocks/>
          </p:cNvSpPr>
          <p:nvPr/>
        </p:nvSpPr>
        <p:spPr bwMode="auto">
          <a:xfrm>
            <a:off x="4600153" y="2922588"/>
            <a:ext cx="47577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8800" b="1" dirty="0" err="1" smtClean="0">
                <a:solidFill>
                  <a:srgbClr val="009900"/>
                </a:solidFill>
                <a:ea typeface="+mj-ea"/>
              </a:rPr>
              <a:t>grün</a:t>
            </a:r>
            <a:endParaRPr lang="tr-TR" sz="8800" b="1" dirty="0">
              <a:solidFill>
                <a:srgbClr val="009900"/>
              </a:solidFill>
              <a:ea typeface="+mj-ea"/>
            </a:endParaRPr>
          </a:p>
        </p:txBody>
      </p:sp>
      <p:sp>
        <p:nvSpPr>
          <p:cNvPr id="11" name="1 Başlık"/>
          <p:cNvSpPr txBox="1">
            <a:spLocks/>
          </p:cNvSpPr>
          <p:nvPr/>
        </p:nvSpPr>
        <p:spPr bwMode="auto">
          <a:xfrm>
            <a:off x="4295775" y="1484313"/>
            <a:ext cx="15128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solidFill>
                  <a:srgbClr val="009900"/>
                </a:solidFill>
                <a:ea typeface="+mj-ea"/>
              </a:rPr>
              <a:t>Ü</a:t>
            </a:r>
          </a:p>
        </p:txBody>
      </p:sp>
      <p:sp>
        <p:nvSpPr>
          <p:cNvPr id="12" name="1 Başlık"/>
          <p:cNvSpPr txBox="1">
            <a:spLocks/>
          </p:cNvSpPr>
          <p:nvPr/>
        </p:nvSpPr>
        <p:spPr bwMode="auto">
          <a:xfrm>
            <a:off x="7464425" y="1484313"/>
            <a:ext cx="1511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solidFill>
                  <a:srgbClr val="009900"/>
                </a:solidFill>
                <a:ea typeface="+mj-ea"/>
              </a:rPr>
              <a:t>N</a:t>
            </a:r>
          </a:p>
        </p:txBody>
      </p:sp>
      <p:sp>
        <p:nvSpPr>
          <p:cNvPr id="13" name="1 Başlık"/>
          <p:cNvSpPr txBox="1">
            <a:spLocks/>
          </p:cNvSpPr>
          <p:nvPr/>
        </p:nvSpPr>
        <p:spPr bwMode="auto">
          <a:xfrm>
            <a:off x="8904289" y="476250"/>
            <a:ext cx="15128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solidFill>
                  <a:srgbClr val="009900"/>
                </a:solidFill>
                <a:ea typeface="+mj-ea"/>
              </a:rPr>
              <a:t>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39616" y="544767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/>
              <a:t>Kaffee</a:t>
            </a:r>
            <a:r>
              <a:rPr lang="fr-FR" sz="3600" dirty="0" smtClean="0"/>
              <a:t> </a:t>
            </a:r>
            <a:r>
              <a:rPr lang="fr-FR" sz="3600" dirty="0" err="1" smtClean="0"/>
              <a:t>ist</a:t>
            </a:r>
            <a:r>
              <a:rPr lang="fr-FR" sz="3600" dirty="0" smtClean="0"/>
              <a:t> …</a:t>
            </a:r>
            <a:endParaRPr lang="fr-FR" sz="3600" dirty="0"/>
          </a:p>
        </p:txBody>
      </p:sp>
      <p:pic>
        <p:nvPicPr>
          <p:cNvPr id="3074" name="Picture 2" descr="Résultat de recherche d'images pour &quot;tasse café noi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50" y="1556792"/>
            <a:ext cx="5587380" cy="365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47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39616" y="544767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err="1" smtClean="0"/>
              <a:t>Milch</a:t>
            </a:r>
            <a:r>
              <a:rPr lang="fr-FR" sz="3600" dirty="0" smtClean="0"/>
              <a:t> </a:t>
            </a:r>
            <a:r>
              <a:rPr lang="fr-FR" sz="3600" dirty="0" err="1" smtClean="0"/>
              <a:t>ist</a:t>
            </a:r>
            <a:r>
              <a:rPr lang="fr-FR" sz="3600" dirty="0" smtClean="0"/>
              <a:t> …</a:t>
            </a:r>
            <a:endParaRPr lang="fr-FR" sz="3600" dirty="0"/>
          </a:p>
        </p:txBody>
      </p:sp>
      <p:pic>
        <p:nvPicPr>
          <p:cNvPr id="1028" name="Picture 4" descr="Résultat de recherche d'images pour &quot;lait png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2"/>
          <a:stretch/>
        </p:blipFill>
        <p:spPr bwMode="auto">
          <a:xfrm>
            <a:off x="4943872" y="1282303"/>
            <a:ext cx="2694773" cy="371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2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39616" y="544767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Der </a:t>
            </a:r>
            <a:r>
              <a:rPr lang="fr-FR" sz="3600" dirty="0" err="1" smtClean="0"/>
              <a:t>Regenbogen</a:t>
            </a:r>
            <a:r>
              <a:rPr lang="fr-FR" sz="3600" dirty="0" smtClean="0"/>
              <a:t> </a:t>
            </a:r>
            <a:r>
              <a:rPr lang="fr-FR" sz="3600" dirty="0" err="1" smtClean="0"/>
              <a:t>ist</a:t>
            </a:r>
            <a:r>
              <a:rPr lang="fr-FR" sz="3600" dirty="0" smtClean="0"/>
              <a:t> </a:t>
            </a:r>
            <a:r>
              <a:rPr lang="fr-FR" sz="3600" dirty="0" smtClean="0"/>
              <a:t>…</a:t>
            </a:r>
            <a:endParaRPr lang="fr-FR" sz="3600" dirty="0"/>
          </a:p>
        </p:txBody>
      </p:sp>
      <p:pic>
        <p:nvPicPr>
          <p:cNvPr id="2" name="Picture 4" descr="Zwei Regenbogen – Leitern zum Himmel | Rosenheim 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692696"/>
            <a:ext cx="4209928" cy="42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1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5400" y="2636912"/>
            <a:ext cx="112332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de-DE" sz="5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de-DE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de-DE" sz="5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de-DE" sz="5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de-DE" sz="5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de-DE" sz="54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de-DE" sz="5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</a:t>
            </a:r>
            <a:r>
              <a:rPr lang="de-DE" sz="5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de-DE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de-DE" sz="54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de-DE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</a:p>
          <a:p>
            <a:pPr algn="ctr">
              <a:defRPr/>
            </a:pPr>
            <a:r>
              <a:rPr lang="de-DE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de-DE" sz="54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de-DE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de-DE" sz="54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de-DE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de-DE" sz="5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de-DE" sz="5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de-DE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de-DE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</a:t>
            </a:r>
            <a:r>
              <a:rPr lang="de-DE" sz="54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de-DE" sz="54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de-DE" sz="5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de-DE" sz="5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de-DE" sz="5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de-DE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de-DE" sz="5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54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fr-FR" sz="54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159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Résultat de recherche d'images pour &quot;primar farben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7" t="7387" r="28141" b="29818"/>
          <a:stretch/>
        </p:blipFill>
        <p:spPr bwMode="auto">
          <a:xfrm>
            <a:off x="4367808" y="1196752"/>
            <a:ext cx="3816424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3719736" y="5248064"/>
            <a:ext cx="51125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 smtClean="0"/>
              <a:t>… </a:t>
            </a:r>
            <a:r>
              <a:rPr lang="fr-FR" sz="2800" dirty="0" err="1" smtClean="0"/>
              <a:t>ist</a:t>
            </a:r>
            <a:r>
              <a:rPr lang="fr-FR" sz="2800" dirty="0"/>
              <a:t> </a:t>
            </a:r>
            <a:r>
              <a:rPr lang="fr-FR" sz="2800" dirty="0" err="1" smtClean="0"/>
              <a:t>eine</a:t>
            </a:r>
            <a:r>
              <a:rPr lang="fr-FR" sz="2800" dirty="0" smtClean="0"/>
              <a:t> </a:t>
            </a:r>
            <a:r>
              <a:rPr lang="fr-FR" sz="2800" dirty="0" err="1" smtClean="0"/>
              <a:t>Primärfarbe</a:t>
            </a:r>
            <a:r>
              <a:rPr lang="fr-FR" sz="2800" dirty="0" smtClean="0"/>
              <a:t>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28562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Résultat de recherche d'images pour &quot;primar farben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7" t="7387" r="28141" b="29818"/>
          <a:stretch/>
        </p:blipFill>
        <p:spPr bwMode="auto">
          <a:xfrm>
            <a:off x="4367808" y="1196752"/>
            <a:ext cx="3816424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3719736" y="5248064"/>
            <a:ext cx="51125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 smtClean="0"/>
              <a:t>… </a:t>
            </a:r>
            <a:r>
              <a:rPr lang="fr-FR" sz="2800" dirty="0" err="1" smtClean="0"/>
              <a:t>ist</a:t>
            </a:r>
            <a:r>
              <a:rPr lang="fr-FR" sz="2800" dirty="0"/>
              <a:t> </a:t>
            </a:r>
            <a:r>
              <a:rPr lang="fr-FR" sz="2800" dirty="0" err="1" smtClean="0"/>
              <a:t>eine</a:t>
            </a:r>
            <a:r>
              <a:rPr lang="fr-FR" sz="2800" dirty="0" smtClean="0"/>
              <a:t> </a:t>
            </a:r>
            <a:r>
              <a:rPr lang="fr-FR" sz="2800" dirty="0" err="1" smtClean="0"/>
              <a:t>Sekundärfarbe</a:t>
            </a:r>
            <a:r>
              <a:rPr lang="fr-FR" sz="2800" dirty="0" smtClean="0"/>
              <a:t>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27185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Résultat de recherche d'images pour &quot;primar farben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7" t="7387" r="28141" b="29818"/>
          <a:stretch/>
        </p:blipFill>
        <p:spPr bwMode="auto">
          <a:xfrm>
            <a:off x="4367808" y="1196752"/>
            <a:ext cx="3816424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3719736" y="5248064"/>
            <a:ext cx="51125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 smtClean="0"/>
              <a:t>Grün </a:t>
            </a:r>
            <a:r>
              <a:rPr lang="fr-FR" sz="2800" dirty="0" err="1" smtClean="0"/>
              <a:t>ist</a:t>
            </a:r>
            <a:r>
              <a:rPr lang="fr-FR" sz="2800" dirty="0" smtClean="0"/>
              <a:t> … plus …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20868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Résultat de recherche d'images pour &quot;primar farben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7" t="7387" r="28141" b="29818"/>
          <a:stretch/>
        </p:blipFill>
        <p:spPr bwMode="auto">
          <a:xfrm>
            <a:off x="4367808" y="1196752"/>
            <a:ext cx="3816424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3719736" y="5248064"/>
            <a:ext cx="51125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 smtClean="0"/>
              <a:t>Orange </a:t>
            </a:r>
            <a:r>
              <a:rPr lang="fr-FR" sz="2800" dirty="0" err="1" smtClean="0"/>
              <a:t>ist</a:t>
            </a:r>
            <a:r>
              <a:rPr lang="fr-FR" sz="2800" dirty="0" smtClean="0"/>
              <a:t> … plus …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7412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Résultat de recherche d'images pour &quot;primar farben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7" t="7387" r="28141" b="29818"/>
          <a:stretch/>
        </p:blipFill>
        <p:spPr bwMode="auto">
          <a:xfrm>
            <a:off x="4367808" y="1196752"/>
            <a:ext cx="3816424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3719736" y="5248064"/>
            <a:ext cx="51125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 err="1" smtClean="0"/>
              <a:t>Violett</a:t>
            </a:r>
            <a:r>
              <a:rPr lang="fr-FR" sz="2800" dirty="0" smtClean="0"/>
              <a:t> </a:t>
            </a:r>
            <a:r>
              <a:rPr lang="fr-FR" sz="2800" dirty="0" err="1" smtClean="0"/>
              <a:t>ist</a:t>
            </a:r>
            <a:r>
              <a:rPr lang="fr-FR" sz="2800" dirty="0" smtClean="0"/>
              <a:t> … plus …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11086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4007768" y="3068960"/>
            <a:ext cx="51125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 smtClean="0"/>
              <a:t>Grau </a:t>
            </a:r>
            <a:r>
              <a:rPr lang="fr-FR" sz="2800" dirty="0" err="1" smtClean="0"/>
              <a:t>ist</a:t>
            </a:r>
            <a:r>
              <a:rPr lang="fr-FR" sz="2800" dirty="0" smtClean="0"/>
              <a:t> … plus …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24944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99464" y="333375"/>
            <a:ext cx="1512887" cy="1714500"/>
          </a:xfrm>
        </p:spPr>
        <p:txBody>
          <a:bodyPr/>
          <a:lstStyle/>
          <a:p>
            <a:pPr eaLnBrk="1" hangingPunct="1"/>
            <a:r>
              <a:rPr lang="tr-TR" altLang="fr-FR" sz="8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pic>
        <p:nvPicPr>
          <p:cNvPr id="3" name="Picture 2" descr="C:\Users\muhammet\Desktop\svcn okuloncesiyiz.biz\musluk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3971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Dikdörtgen"/>
          <p:cNvSpPr/>
          <p:nvPr/>
        </p:nvSpPr>
        <p:spPr>
          <a:xfrm>
            <a:off x="3381376" y="2286000"/>
            <a:ext cx="428625" cy="4572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3317" name="5 Dikdörtgen"/>
          <p:cNvSpPr>
            <a:spLocks noChangeArrowheads="1"/>
          </p:cNvSpPr>
          <p:nvPr/>
        </p:nvSpPr>
        <p:spPr bwMode="auto">
          <a:xfrm>
            <a:off x="5487988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>
              <a:latin typeface="Calibri" panose="020F0502020204030204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1738313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2024064" y="6643688"/>
            <a:ext cx="8072437" cy="2143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10096500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2024064" y="4429126"/>
            <a:ext cx="8072437" cy="221456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2" name="1 Başlık"/>
          <p:cNvSpPr txBox="1">
            <a:spLocks/>
          </p:cNvSpPr>
          <p:nvPr/>
        </p:nvSpPr>
        <p:spPr bwMode="auto">
          <a:xfrm>
            <a:off x="5232401" y="2722563"/>
            <a:ext cx="38719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8800" b="1" dirty="0" err="1" smtClean="0">
                <a:solidFill>
                  <a:srgbClr val="FFFF00"/>
                </a:solidFill>
                <a:ea typeface="+mj-ea"/>
              </a:rPr>
              <a:t>gelb</a:t>
            </a:r>
            <a:endParaRPr lang="tr-TR" sz="8800" b="1" dirty="0">
              <a:solidFill>
                <a:srgbClr val="FFFF00"/>
              </a:solidFill>
              <a:ea typeface="+mj-ea"/>
            </a:endParaRPr>
          </a:p>
        </p:txBody>
      </p:sp>
      <p:sp>
        <p:nvSpPr>
          <p:cNvPr id="13" name="1 Başlık"/>
          <p:cNvSpPr txBox="1">
            <a:spLocks/>
          </p:cNvSpPr>
          <p:nvPr/>
        </p:nvSpPr>
        <p:spPr bwMode="auto">
          <a:xfrm>
            <a:off x="6888163" y="1196975"/>
            <a:ext cx="15113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solidFill>
                  <a:srgbClr val="FFFF00"/>
                </a:solidFill>
                <a:ea typeface="+mj-ea"/>
              </a:rPr>
              <a:t>L</a:t>
            </a:r>
          </a:p>
        </p:txBody>
      </p:sp>
      <p:sp>
        <p:nvSpPr>
          <p:cNvPr id="14" name="1 Başlık"/>
          <p:cNvSpPr txBox="1">
            <a:spLocks/>
          </p:cNvSpPr>
          <p:nvPr/>
        </p:nvSpPr>
        <p:spPr bwMode="auto">
          <a:xfrm>
            <a:off x="5375275" y="260350"/>
            <a:ext cx="15128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solidFill>
                  <a:srgbClr val="FFFF00"/>
                </a:solidFill>
                <a:ea typeface="+mj-ea"/>
              </a:rPr>
              <a:t>G</a:t>
            </a:r>
          </a:p>
        </p:txBody>
      </p:sp>
      <p:sp>
        <p:nvSpPr>
          <p:cNvPr id="15" name="1 Başlık"/>
          <p:cNvSpPr txBox="1">
            <a:spLocks/>
          </p:cNvSpPr>
          <p:nvPr/>
        </p:nvSpPr>
        <p:spPr bwMode="auto">
          <a:xfrm>
            <a:off x="4008438" y="1196975"/>
            <a:ext cx="15113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solidFill>
                  <a:srgbClr val="FFFF00"/>
                </a:solidFill>
                <a:ea typeface="+mj-ea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0" grpId="0" animBg="1"/>
      <p:bldP spid="12" grpId="0"/>
      <p:bldP spid="13" grpId="0"/>
      <p:bldP spid="14" grpId="0"/>
      <p:bldP spid="1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4007768" y="3068960"/>
            <a:ext cx="51125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 smtClean="0"/>
              <a:t>Rosa </a:t>
            </a:r>
            <a:r>
              <a:rPr lang="fr-FR" sz="2800" dirty="0" err="1" smtClean="0"/>
              <a:t>ist</a:t>
            </a:r>
            <a:r>
              <a:rPr lang="fr-FR" sz="2800" dirty="0" smtClean="0"/>
              <a:t> … plus …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58159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4007768" y="3068960"/>
            <a:ext cx="51125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 err="1" smtClean="0"/>
              <a:t>Hellblau</a:t>
            </a:r>
            <a:r>
              <a:rPr lang="fr-FR" sz="2800" dirty="0" smtClean="0"/>
              <a:t> </a:t>
            </a:r>
            <a:r>
              <a:rPr lang="fr-FR" sz="2800" dirty="0" err="1" smtClean="0"/>
              <a:t>ist</a:t>
            </a:r>
            <a:r>
              <a:rPr lang="fr-FR" sz="2800" dirty="0" smtClean="0"/>
              <a:t> … plus …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2872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4007768" y="3068960"/>
            <a:ext cx="51125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 err="1" smtClean="0"/>
              <a:t>Dunkelgrün</a:t>
            </a:r>
            <a:r>
              <a:rPr lang="fr-FR" sz="2800" dirty="0" smtClean="0"/>
              <a:t> </a:t>
            </a:r>
            <a:r>
              <a:rPr lang="fr-FR" sz="2800" dirty="0" err="1" smtClean="0"/>
              <a:t>ist</a:t>
            </a:r>
            <a:r>
              <a:rPr lang="fr-FR" sz="2800" dirty="0" smtClean="0"/>
              <a:t> … plus …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57897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1544" y="2204864"/>
            <a:ext cx="10729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de-DE" sz="5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de-DE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de-DE" sz="5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de-DE" sz="5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de-DE" sz="5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de-DE" sz="54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de-DE" sz="5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de-DE" sz="5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de-DE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de-DE" sz="5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de-DE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de-DE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de-DE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de-DE" sz="54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de-DE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de-DE" sz="54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de-DE" sz="54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de-DE" sz="5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de-DE" sz="5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de-DE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de-DE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de-DE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de-DE" sz="54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de-DE" sz="54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de-DE" sz="5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fr-FR" sz="54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95600" y="4509120"/>
            <a:ext cx="10729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5400" dirty="0" smtClean="0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de-DE" sz="5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de-DE" sz="5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de-DE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de-DE" sz="540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de-DE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de-DE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de-DE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de-DE" sz="54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de-DE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de-DE" sz="54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de-DE" sz="54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de-DE" sz="5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de-DE" sz="5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de-DE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de-DE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de-DE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de-DE" sz="5400" dirty="0" smtClean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de-DE" sz="54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de-DE" sz="5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de-DE" sz="5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de-DE" sz="54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de-DE" sz="5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fr-FR" sz="54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https://mecenat-cardiaque.igive.iraiser.eu/cdn.iraiser.eu/akUGyCEuK4i9kWQh/Dz1A==/project-DQE478Hx/thumbnail/as-coeur-b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3113433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0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346" y="2636912"/>
            <a:ext cx="1399307" cy="139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943872" y="4239059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/>
              <a:t>(</a:t>
            </a:r>
            <a:r>
              <a:rPr lang="fr-FR" sz="2400" i="1" dirty="0" err="1" smtClean="0"/>
              <a:t>Arbeitsblatt</a:t>
            </a:r>
            <a:r>
              <a:rPr lang="fr-FR" sz="2400" i="1" dirty="0" smtClean="0"/>
              <a:t>)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105485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Users\Pierre\Desktop\MAU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12" y="2961555"/>
            <a:ext cx="8715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C:\Users\Pierre\Desktop\ORAN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12" y="405680"/>
            <a:ext cx="87153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 descr="C:\Users\Pierre\Desktop\VE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12" y="2061444"/>
            <a:ext cx="8715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 descr="C:\Users\Pierre\Desktop\GRI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12" y="3896594"/>
            <a:ext cx="8715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3" descr="C:\Users\Pierre\Desktop\tshirt_wh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99" y="3896594"/>
            <a:ext cx="8731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3" descr="C:\Users\Pierre\Desktop\MARRO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99" y="4761780"/>
            <a:ext cx="8731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3" descr="C:\Users\Pierre\Desktop\NOI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99" y="2961555"/>
            <a:ext cx="8731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3" descr="C:\Users\Pierre\Desktop\ROS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12" y="1197844"/>
            <a:ext cx="8715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3" descr="C:\Users\Pierre\Desktop\ROUGE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99" y="2061444"/>
            <a:ext cx="8731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3" descr="C:\Users\Pierre\Desktop\BLEU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99" y="332656"/>
            <a:ext cx="8731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3" descr="C:\Users\Pierre\Desktop\JAUN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99" y="1197844"/>
            <a:ext cx="8731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382590" y="-15329"/>
            <a:ext cx="3143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</a:t>
            </a:r>
            <a:r>
              <a:rPr lang="fr-FR" sz="4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Farben</a:t>
            </a:r>
            <a:r>
              <a:rPr lang="fr-FR" sz="4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5303912" y="332656"/>
            <a:ext cx="1857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/>
              <a:t>blau</a:t>
            </a:r>
          </a:p>
        </p:txBody>
      </p:sp>
      <p:sp>
        <p:nvSpPr>
          <p:cNvPr id="17" name="ZoneTexte 16"/>
          <p:cNvSpPr txBox="1">
            <a:spLocks noChangeArrowheads="1"/>
          </p:cNvSpPr>
          <p:nvPr/>
        </p:nvSpPr>
        <p:spPr bwMode="auto">
          <a:xfrm>
            <a:off x="5303912" y="1197844"/>
            <a:ext cx="18573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/>
              <a:t>gelb</a:t>
            </a:r>
          </a:p>
        </p:txBody>
      </p: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5303912" y="2061444"/>
            <a:ext cx="18573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/>
              <a:t>rot</a:t>
            </a: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5303912" y="2961555"/>
            <a:ext cx="18573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/>
              <a:t>schwarz</a:t>
            </a:r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5303912" y="3896594"/>
            <a:ext cx="1857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dirty="0" err="1"/>
              <a:t>weiß</a:t>
            </a:r>
            <a:endParaRPr lang="fr-FR" sz="2800" dirty="0"/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5254698" y="4761780"/>
            <a:ext cx="18573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/>
              <a:t>braun</a:t>
            </a: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9120262" y="332656"/>
            <a:ext cx="1857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/>
              <a:t>orange</a:t>
            </a:r>
          </a:p>
        </p:txBody>
      </p:sp>
      <p:sp>
        <p:nvSpPr>
          <p:cNvPr id="23" name="ZoneTexte 22"/>
          <p:cNvSpPr txBox="1">
            <a:spLocks noChangeArrowheads="1"/>
          </p:cNvSpPr>
          <p:nvPr/>
        </p:nvSpPr>
        <p:spPr bwMode="auto">
          <a:xfrm>
            <a:off x="9120262" y="1197844"/>
            <a:ext cx="18573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/>
              <a:t>rosa</a:t>
            </a:r>
          </a:p>
        </p:txBody>
      </p:sp>
      <p:sp>
        <p:nvSpPr>
          <p:cNvPr id="24" name="ZoneTexte 23"/>
          <p:cNvSpPr txBox="1">
            <a:spLocks noChangeArrowheads="1"/>
          </p:cNvSpPr>
          <p:nvPr/>
        </p:nvSpPr>
        <p:spPr bwMode="auto">
          <a:xfrm>
            <a:off x="9120262" y="2061444"/>
            <a:ext cx="18573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/>
              <a:t>grün</a:t>
            </a:r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9120262" y="2961555"/>
            <a:ext cx="18573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/>
              <a:t>lila</a:t>
            </a:r>
          </a:p>
        </p:txBody>
      </p:sp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9120262" y="3896594"/>
            <a:ext cx="1857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/>
              <a:t>grau</a:t>
            </a:r>
          </a:p>
        </p:txBody>
      </p: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7581192" y="6033577"/>
            <a:ext cx="51125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dirty="0" err="1" smtClean="0"/>
              <a:t>Meine</a:t>
            </a:r>
            <a:r>
              <a:rPr lang="fr-FR" sz="2800" dirty="0" smtClean="0"/>
              <a:t> </a:t>
            </a:r>
            <a:r>
              <a:rPr lang="fr-FR" sz="2800" dirty="0" err="1" smtClean="0"/>
              <a:t>Lieblingsfarbe</a:t>
            </a:r>
            <a:r>
              <a:rPr lang="fr-FR" sz="2800" dirty="0" smtClean="0"/>
              <a:t> </a:t>
            </a:r>
            <a:r>
              <a:rPr lang="fr-FR" sz="2800" dirty="0" err="1" smtClean="0"/>
              <a:t>ist</a:t>
            </a:r>
            <a:r>
              <a:rPr lang="fr-FR" sz="2800" dirty="0" smtClean="0"/>
              <a:t> …</a:t>
            </a:r>
            <a:endParaRPr lang="fr-FR" sz="2800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978" y="4787405"/>
            <a:ext cx="877004" cy="723850"/>
          </a:xfrm>
          <a:prstGeom prst="rect">
            <a:avLst/>
          </a:prstGeom>
        </p:spPr>
      </p:pic>
      <p:sp>
        <p:nvSpPr>
          <p:cNvPr id="29" name="ZoneTexte 28"/>
          <p:cNvSpPr txBox="1">
            <a:spLocks noChangeArrowheads="1"/>
          </p:cNvSpPr>
          <p:nvPr/>
        </p:nvSpPr>
        <p:spPr bwMode="auto">
          <a:xfrm>
            <a:off x="9208789" y="4760193"/>
            <a:ext cx="1857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dirty="0" err="1" smtClean="0"/>
              <a:t>violett</a:t>
            </a:r>
            <a:endParaRPr lang="fr-FR" sz="2800" dirty="0"/>
          </a:p>
        </p:txBody>
      </p:sp>
      <p:pic>
        <p:nvPicPr>
          <p:cNvPr id="1026" name="Picture 2" descr="https://mecenat-cardiaque.igive.iraiser.eu/cdn.iraiser.eu/akUGyCEuK4i9kWQh/Dz1A==/project-DQE478Hx/thumbnail/as-coeur-bal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064" y="5682366"/>
            <a:ext cx="1128446" cy="112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ZoneTexte 29"/>
          <p:cNvSpPr txBox="1">
            <a:spLocks noChangeArrowheads="1"/>
          </p:cNvSpPr>
          <p:nvPr/>
        </p:nvSpPr>
        <p:spPr bwMode="auto">
          <a:xfrm>
            <a:off x="5231753" y="5909046"/>
            <a:ext cx="1857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800" dirty="0" err="1" smtClean="0"/>
              <a:t>bun</a:t>
            </a:r>
            <a:r>
              <a:rPr lang="fr-FR" sz="2800" dirty="0" err="1" smtClean="0"/>
              <a:t>t</a:t>
            </a:r>
            <a:endParaRPr lang="fr-FR" sz="2800" dirty="0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043" y="5744011"/>
            <a:ext cx="943185" cy="77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e-Shirt Haut été Imprimé Carreaux Femme Papillons Manches Courtes Col  Rond Classique Oversize Style Punk Blanc et Noir Marron - Achat / Vente t- shirt - Cdiscou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836712"/>
            <a:ext cx="4723284" cy="472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5807968" y="5733256"/>
            <a:ext cx="1857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 err="1" smtClean="0"/>
              <a:t>kariert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78095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5807968" y="5733256"/>
            <a:ext cx="1857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 err="1" smtClean="0"/>
              <a:t>gestreift</a:t>
            </a:r>
            <a:endParaRPr lang="fr-FR" sz="2800" dirty="0"/>
          </a:p>
        </p:txBody>
      </p:sp>
      <p:pic>
        <p:nvPicPr>
          <p:cNvPr id="4098" name="Picture 2" descr="T-shirt rayé noir et blanc 1IHL30 Taille-34 Noir - Achat / Vente t-shirt -  Cdiscou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385" y="1124744"/>
            <a:ext cx="3998540" cy="399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04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5807968" y="5733256"/>
            <a:ext cx="1857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 err="1" smtClean="0"/>
              <a:t>geblümt</a:t>
            </a:r>
            <a:endParaRPr lang="fr-FR" sz="2800" dirty="0"/>
          </a:p>
        </p:txBody>
      </p:sp>
      <p:pic>
        <p:nvPicPr>
          <p:cNvPr id="5122" name="Picture 2" descr="T-shirt fleur Imprimer Homme Vert - Achat / Vente t-shirt - Cdiscou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1124744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69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4511824" y="5733256"/>
            <a:ext cx="45365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 smtClean="0"/>
              <a:t>Mit </a:t>
            </a:r>
            <a:r>
              <a:rPr lang="fr-FR" sz="2800" dirty="0" err="1" smtClean="0"/>
              <a:t>Leopardenmuster</a:t>
            </a:r>
            <a:endParaRPr lang="fr-FR" sz="2800" dirty="0"/>
          </a:p>
        </p:txBody>
      </p:sp>
      <p:pic>
        <p:nvPicPr>
          <p:cNvPr id="6146" name="Picture 2" descr="T shirt pour homme et femme, humoristique, avec fourrure animale, imprimé  léopard, en 3D, décontracté | Ali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284" y="1196752"/>
            <a:ext cx="3875584" cy="387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00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593360" y="201612"/>
            <a:ext cx="998537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88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3" name="Picture 2" descr="C:\Users\muhammet\Desktop\svcn okuloncesiyiz.biz\musluk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3971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Dikdörtgen"/>
          <p:cNvSpPr/>
          <p:nvPr/>
        </p:nvSpPr>
        <p:spPr>
          <a:xfrm>
            <a:off x="3381376" y="2286000"/>
            <a:ext cx="428625" cy="4572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1738313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2024064" y="6643688"/>
            <a:ext cx="8072437" cy="2143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10096500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2024064" y="4429126"/>
            <a:ext cx="8072437" cy="22145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0" name="1 Başlık"/>
          <p:cNvSpPr txBox="1">
            <a:spLocks/>
          </p:cNvSpPr>
          <p:nvPr/>
        </p:nvSpPr>
        <p:spPr bwMode="auto">
          <a:xfrm>
            <a:off x="5035229" y="3157984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8800" b="1" dirty="0" err="1" smtClean="0">
                <a:solidFill>
                  <a:srgbClr val="0066FF"/>
                </a:solidFill>
                <a:ea typeface="+mj-ea"/>
              </a:rPr>
              <a:t>blau</a:t>
            </a:r>
            <a:endParaRPr lang="tr-TR" sz="8800" b="1" dirty="0">
              <a:solidFill>
                <a:srgbClr val="0066FF"/>
              </a:solidFill>
              <a:ea typeface="+mj-ea"/>
            </a:endParaRPr>
          </a:p>
        </p:txBody>
      </p:sp>
      <p:sp>
        <p:nvSpPr>
          <p:cNvPr id="11" name="1 Başlık"/>
          <p:cNvSpPr txBox="1">
            <a:spLocks/>
          </p:cNvSpPr>
          <p:nvPr/>
        </p:nvSpPr>
        <p:spPr bwMode="auto">
          <a:xfrm>
            <a:off x="4872039" y="836613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solidFill>
                  <a:srgbClr val="0066FF"/>
                </a:solidFill>
                <a:ea typeface="+mj-ea"/>
              </a:rPr>
              <a:t>U</a:t>
            </a:r>
          </a:p>
        </p:txBody>
      </p:sp>
      <p:sp>
        <p:nvSpPr>
          <p:cNvPr id="12" name="1 Başlık"/>
          <p:cNvSpPr txBox="1">
            <a:spLocks/>
          </p:cNvSpPr>
          <p:nvPr/>
        </p:nvSpPr>
        <p:spPr bwMode="auto">
          <a:xfrm>
            <a:off x="7175501" y="1844675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solidFill>
                  <a:srgbClr val="0066FF"/>
                </a:solidFill>
                <a:ea typeface="+mj-ea"/>
              </a:rPr>
              <a:t>B</a:t>
            </a:r>
          </a:p>
        </p:txBody>
      </p:sp>
      <p:sp>
        <p:nvSpPr>
          <p:cNvPr id="13" name="1 Başlık"/>
          <p:cNvSpPr txBox="1">
            <a:spLocks/>
          </p:cNvSpPr>
          <p:nvPr/>
        </p:nvSpPr>
        <p:spPr bwMode="auto">
          <a:xfrm>
            <a:off x="8895234" y="704503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solidFill>
                  <a:srgbClr val="0066FF"/>
                </a:solidFill>
                <a:ea typeface="+mj-ea"/>
              </a:rPr>
              <a:t>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ierre\Pictures\Bibliothèque multimédia Microsoft\j0433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354" y="2636912"/>
            <a:ext cx="1399307" cy="139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583832" y="414908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/>
              <a:t>(</a:t>
            </a:r>
            <a:r>
              <a:rPr lang="fr-FR" sz="2400" i="1" dirty="0" err="1" smtClean="0"/>
              <a:t>Übungsheft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Seite</a:t>
            </a:r>
            <a:r>
              <a:rPr lang="fr-FR" sz="2400" i="1" dirty="0" smtClean="0"/>
              <a:t> 44)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2898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1340768"/>
            <a:ext cx="9227840" cy="383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3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uhammet\Desktop\svcn okuloncesiyiz.biz\musluk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3971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Dikdörtgen"/>
          <p:cNvSpPr/>
          <p:nvPr/>
        </p:nvSpPr>
        <p:spPr>
          <a:xfrm>
            <a:off x="3381376" y="2286000"/>
            <a:ext cx="428625" cy="4572000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1738313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2024064" y="6643688"/>
            <a:ext cx="8072437" cy="2143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10096500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2024064" y="4429126"/>
            <a:ext cx="8072437" cy="2214563"/>
          </a:xfrm>
          <a:prstGeom prst="rect">
            <a:avLst/>
          </a:prstGeom>
          <a:solidFill>
            <a:srgbClr val="800080"/>
          </a:solidFill>
          <a:ln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0" name="1 Başlık"/>
          <p:cNvSpPr txBox="1">
            <a:spLocks/>
          </p:cNvSpPr>
          <p:nvPr/>
        </p:nvSpPr>
        <p:spPr bwMode="auto">
          <a:xfrm>
            <a:off x="4511675" y="404813"/>
            <a:ext cx="10683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r-FR" sz="88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tr-TR" sz="8800" b="1" dirty="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 Başlık"/>
          <p:cNvSpPr txBox="1">
            <a:spLocks/>
          </p:cNvSpPr>
          <p:nvPr/>
        </p:nvSpPr>
        <p:spPr bwMode="auto">
          <a:xfrm>
            <a:off x="6189614" y="1280781"/>
            <a:ext cx="1068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8800" b="1" dirty="0">
                <a:solidFill>
                  <a:srgbClr val="800080"/>
                </a:solidFill>
                <a:ea typeface="+mj-ea"/>
              </a:rPr>
              <a:t>V</a:t>
            </a:r>
            <a:endParaRPr lang="tr-TR" sz="8800" b="1" dirty="0">
              <a:solidFill>
                <a:srgbClr val="800080"/>
              </a:solidFill>
              <a:ea typeface="+mj-ea"/>
            </a:endParaRPr>
          </a:p>
        </p:txBody>
      </p:sp>
      <p:sp>
        <p:nvSpPr>
          <p:cNvPr id="12" name="1 Başlık"/>
          <p:cNvSpPr txBox="1">
            <a:spLocks/>
          </p:cNvSpPr>
          <p:nvPr/>
        </p:nvSpPr>
        <p:spPr bwMode="auto">
          <a:xfrm>
            <a:off x="7391401" y="188913"/>
            <a:ext cx="1069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8800" b="1" dirty="0">
                <a:solidFill>
                  <a:srgbClr val="800080"/>
                </a:solidFill>
                <a:ea typeface="+mj-ea"/>
              </a:rPr>
              <a:t>O</a:t>
            </a:r>
            <a:endParaRPr lang="tr-TR" sz="8800" b="1" dirty="0">
              <a:solidFill>
                <a:srgbClr val="800080"/>
              </a:solidFill>
              <a:ea typeface="+mj-ea"/>
            </a:endParaRPr>
          </a:p>
        </p:txBody>
      </p:sp>
      <p:sp>
        <p:nvSpPr>
          <p:cNvPr id="13" name="1 Başlık"/>
          <p:cNvSpPr txBox="1">
            <a:spLocks/>
          </p:cNvSpPr>
          <p:nvPr/>
        </p:nvSpPr>
        <p:spPr bwMode="auto">
          <a:xfrm>
            <a:off x="8832850" y="1196975"/>
            <a:ext cx="10683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8800" b="1" dirty="0">
                <a:solidFill>
                  <a:srgbClr val="800080"/>
                </a:solidFill>
                <a:ea typeface="+mj-ea"/>
              </a:rPr>
              <a:t>L</a:t>
            </a:r>
            <a:endParaRPr lang="tr-TR" sz="8800" b="1" dirty="0">
              <a:solidFill>
                <a:srgbClr val="800080"/>
              </a:solidFill>
              <a:ea typeface="+mj-ea"/>
            </a:endParaRPr>
          </a:p>
        </p:txBody>
      </p:sp>
      <p:sp>
        <p:nvSpPr>
          <p:cNvPr id="14" name="1 Başlık"/>
          <p:cNvSpPr txBox="1">
            <a:spLocks/>
          </p:cNvSpPr>
          <p:nvPr/>
        </p:nvSpPr>
        <p:spPr bwMode="auto">
          <a:xfrm>
            <a:off x="4129089" y="3092229"/>
            <a:ext cx="6143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8800" b="1" dirty="0" err="1" smtClean="0">
                <a:solidFill>
                  <a:srgbClr val="800080"/>
                </a:solidFill>
                <a:ea typeface="+mj-ea"/>
              </a:rPr>
              <a:t>violett</a:t>
            </a:r>
            <a:endParaRPr lang="tr-TR" sz="8800" b="1" dirty="0">
              <a:solidFill>
                <a:srgbClr val="800080"/>
              </a:solidFill>
              <a:ea typeface="+mj-ea"/>
            </a:endParaRPr>
          </a:p>
        </p:txBody>
      </p:sp>
      <p:sp>
        <p:nvSpPr>
          <p:cNvPr id="15" name="1 Başlık"/>
          <p:cNvSpPr txBox="1">
            <a:spLocks/>
          </p:cNvSpPr>
          <p:nvPr/>
        </p:nvSpPr>
        <p:spPr bwMode="auto">
          <a:xfrm>
            <a:off x="4867996" y="1699507"/>
            <a:ext cx="10683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8800" b="1" dirty="0">
                <a:solidFill>
                  <a:srgbClr val="800080"/>
                </a:solidFill>
                <a:ea typeface="+mj-ea"/>
              </a:rPr>
              <a:t>E</a:t>
            </a:r>
            <a:endParaRPr lang="tr-TR" sz="8800" b="1" dirty="0">
              <a:solidFill>
                <a:srgbClr val="800080"/>
              </a:solidFill>
              <a:ea typeface="+mj-ea"/>
            </a:endParaRPr>
          </a:p>
        </p:txBody>
      </p:sp>
      <p:sp>
        <p:nvSpPr>
          <p:cNvPr id="16" name="1 Başlık"/>
          <p:cNvSpPr txBox="1">
            <a:spLocks/>
          </p:cNvSpPr>
          <p:nvPr/>
        </p:nvSpPr>
        <p:spPr bwMode="auto">
          <a:xfrm>
            <a:off x="10460056" y="1784405"/>
            <a:ext cx="10683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r-FR" sz="88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tr-TR" sz="8800" b="1" dirty="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 Başlık"/>
          <p:cNvSpPr txBox="1">
            <a:spLocks/>
          </p:cNvSpPr>
          <p:nvPr/>
        </p:nvSpPr>
        <p:spPr bwMode="auto">
          <a:xfrm>
            <a:off x="9917550" y="321038"/>
            <a:ext cx="10683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r-FR" sz="8800" b="1" dirty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tr-TR" sz="8800" b="1" dirty="0">
              <a:solidFill>
                <a:srgbClr val="8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uhammet\Desktop\svcn okuloncesiyiz.biz\musluk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3971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Dikdörtgen"/>
          <p:cNvSpPr/>
          <p:nvPr/>
        </p:nvSpPr>
        <p:spPr>
          <a:xfrm>
            <a:off x="3381376" y="2286000"/>
            <a:ext cx="428625" cy="4572000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FF33CC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1738313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2024064" y="6643688"/>
            <a:ext cx="8072437" cy="2143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10096500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2024064" y="4429126"/>
            <a:ext cx="8072437" cy="2214563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solidFill>
                <a:srgbClr val="FF33CC"/>
              </a:solidFill>
            </a:endParaRPr>
          </a:p>
        </p:txBody>
      </p:sp>
      <p:sp>
        <p:nvSpPr>
          <p:cNvPr id="10" name="1 Başlık"/>
          <p:cNvSpPr txBox="1">
            <a:spLocks/>
          </p:cNvSpPr>
          <p:nvPr/>
        </p:nvSpPr>
        <p:spPr bwMode="auto">
          <a:xfrm>
            <a:off x="4511675" y="404813"/>
            <a:ext cx="10683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fr-FR" sz="8800" b="1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tr-TR" sz="8800" b="1" dirty="0">
              <a:solidFill>
                <a:srgbClr val="FF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 Başlık"/>
          <p:cNvSpPr txBox="1">
            <a:spLocks/>
          </p:cNvSpPr>
          <p:nvPr/>
        </p:nvSpPr>
        <p:spPr bwMode="auto">
          <a:xfrm>
            <a:off x="5951539" y="1700213"/>
            <a:ext cx="1068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8800" b="1" dirty="0">
                <a:solidFill>
                  <a:srgbClr val="FF66FF"/>
                </a:solidFill>
                <a:ea typeface="+mj-ea"/>
              </a:rPr>
              <a:t>A</a:t>
            </a:r>
            <a:endParaRPr lang="tr-TR" sz="8800" b="1" dirty="0">
              <a:solidFill>
                <a:srgbClr val="FF66FF"/>
              </a:solidFill>
              <a:ea typeface="+mj-ea"/>
            </a:endParaRPr>
          </a:p>
        </p:txBody>
      </p:sp>
      <p:sp>
        <p:nvSpPr>
          <p:cNvPr id="12" name="1 Başlık"/>
          <p:cNvSpPr txBox="1">
            <a:spLocks/>
          </p:cNvSpPr>
          <p:nvPr/>
        </p:nvSpPr>
        <p:spPr bwMode="auto">
          <a:xfrm>
            <a:off x="7391401" y="188913"/>
            <a:ext cx="1069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8800" b="1" dirty="0">
                <a:solidFill>
                  <a:srgbClr val="FF66FF"/>
                </a:solidFill>
                <a:ea typeface="+mj-ea"/>
              </a:rPr>
              <a:t>L</a:t>
            </a:r>
            <a:endParaRPr lang="tr-TR" sz="8800" b="1" dirty="0">
              <a:solidFill>
                <a:srgbClr val="FF66FF"/>
              </a:solidFill>
              <a:ea typeface="+mj-ea"/>
            </a:endParaRPr>
          </a:p>
        </p:txBody>
      </p:sp>
      <p:sp>
        <p:nvSpPr>
          <p:cNvPr id="13" name="1 Başlık"/>
          <p:cNvSpPr txBox="1">
            <a:spLocks/>
          </p:cNvSpPr>
          <p:nvPr/>
        </p:nvSpPr>
        <p:spPr bwMode="auto">
          <a:xfrm>
            <a:off x="8832850" y="1196975"/>
            <a:ext cx="10683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8800" b="1" dirty="0">
                <a:solidFill>
                  <a:srgbClr val="FF66FF"/>
                </a:solidFill>
                <a:ea typeface="+mj-ea"/>
              </a:rPr>
              <a:t>L</a:t>
            </a:r>
            <a:endParaRPr lang="tr-TR" sz="8800" b="1" dirty="0">
              <a:solidFill>
                <a:srgbClr val="FF66FF"/>
              </a:solidFill>
              <a:ea typeface="+mj-ea"/>
            </a:endParaRPr>
          </a:p>
        </p:txBody>
      </p:sp>
      <p:sp>
        <p:nvSpPr>
          <p:cNvPr id="14" name="1 Başlık"/>
          <p:cNvSpPr txBox="1">
            <a:spLocks/>
          </p:cNvSpPr>
          <p:nvPr/>
        </p:nvSpPr>
        <p:spPr bwMode="auto">
          <a:xfrm>
            <a:off x="4129089" y="3092229"/>
            <a:ext cx="6143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8800" b="1" dirty="0" err="1" smtClean="0">
                <a:solidFill>
                  <a:srgbClr val="FF66FF"/>
                </a:solidFill>
                <a:ea typeface="+mj-ea"/>
              </a:rPr>
              <a:t>lila</a:t>
            </a:r>
            <a:endParaRPr lang="tr-TR" sz="8800" b="1" dirty="0">
              <a:solidFill>
                <a:srgbClr val="FF66FF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0102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8433" y="184150"/>
            <a:ext cx="1223962" cy="1428750"/>
          </a:xfrm>
        </p:spPr>
        <p:txBody>
          <a:bodyPr>
            <a:noAutofit/>
          </a:bodyPr>
          <a:lstStyle/>
          <a:p>
            <a:pPr eaLnBrk="1" hangingPunct="1"/>
            <a:r>
              <a:rPr lang="tr-TR" altLang="fr-FR" sz="88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pic>
        <p:nvPicPr>
          <p:cNvPr id="3" name="Picture 2" descr="C:\Users\muhammet\Desktop\svcn okuloncesiyiz.biz\musluk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239712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Dikdörtgen"/>
          <p:cNvSpPr/>
          <p:nvPr/>
        </p:nvSpPr>
        <p:spPr>
          <a:xfrm>
            <a:off x="3381376" y="2286000"/>
            <a:ext cx="428625" cy="45720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1738313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2024064" y="6643688"/>
            <a:ext cx="8072437" cy="21431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10096500" y="4429126"/>
            <a:ext cx="285750" cy="24288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2024064" y="4429126"/>
            <a:ext cx="8072437" cy="2214563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0" name="1 Başlık"/>
          <p:cNvSpPr txBox="1">
            <a:spLocks/>
          </p:cNvSpPr>
          <p:nvPr/>
        </p:nvSpPr>
        <p:spPr bwMode="auto">
          <a:xfrm>
            <a:off x="4295775" y="2924175"/>
            <a:ext cx="61864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FR" sz="8800" b="1" dirty="0" smtClean="0">
                <a:solidFill>
                  <a:srgbClr val="FF6600"/>
                </a:solidFill>
                <a:ea typeface="+mj-ea"/>
              </a:rPr>
              <a:t>orange</a:t>
            </a:r>
            <a:endParaRPr lang="tr-TR" sz="8800" b="1" dirty="0">
              <a:solidFill>
                <a:srgbClr val="FF6600"/>
              </a:solidFill>
              <a:ea typeface="+mj-ea"/>
            </a:endParaRPr>
          </a:p>
        </p:txBody>
      </p:sp>
      <p:sp>
        <p:nvSpPr>
          <p:cNvPr id="11" name="1 Başlık"/>
          <p:cNvSpPr txBox="1">
            <a:spLocks/>
          </p:cNvSpPr>
          <p:nvPr/>
        </p:nvSpPr>
        <p:spPr bwMode="auto">
          <a:xfrm>
            <a:off x="4872038" y="1196975"/>
            <a:ext cx="12239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solidFill>
                  <a:srgbClr val="FF6600"/>
                </a:solidFill>
                <a:ea typeface="+mj-ea"/>
              </a:rPr>
              <a:t>A</a:t>
            </a:r>
          </a:p>
        </p:txBody>
      </p:sp>
      <p:sp>
        <p:nvSpPr>
          <p:cNvPr id="12" name="1 Başlık"/>
          <p:cNvSpPr txBox="1">
            <a:spLocks/>
          </p:cNvSpPr>
          <p:nvPr/>
        </p:nvSpPr>
        <p:spPr bwMode="auto">
          <a:xfrm>
            <a:off x="5735638" y="333375"/>
            <a:ext cx="12239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solidFill>
                  <a:srgbClr val="FF6600"/>
                </a:solidFill>
                <a:ea typeface="+mj-ea"/>
              </a:rPr>
              <a:t>O</a:t>
            </a:r>
          </a:p>
        </p:txBody>
      </p:sp>
      <p:sp>
        <p:nvSpPr>
          <p:cNvPr id="13" name="1 Başlık"/>
          <p:cNvSpPr txBox="1">
            <a:spLocks/>
          </p:cNvSpPr>
          <p:nvPr/>
        </p:nvSpPr>
        <p:spPr bwMode="auto">
          <a:xfrm>
            <a:off x="6672263" y="1557338"/>
            <a:ext cx="12239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solidFill>
                  <a:srgbClr val="FF6600"/>
                </a:solidFill>
                <a:ea typeface="+mj-ea"/>
              </a:rPr>
              <a:t>N</a:t>
            </a:r>
          </a:p>
        </p:txBody>
      </p:sp>
      <p:sp>
        <p:nvSpPr>
          <p:cNvPr id="14" name="1 Başlık"/>
          <p:cNvSpPr txBox="1">
            <a:spLocks/>
          </p:cNvSpPr>
          <p:nvPr/>
        </p:nvSpPr>
        <p:spPr bwMode="auto">
          <a:xfrm>
            <a:off x="7608888" y="0"/>
            <a:ext cx="12239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solidFill>
                  <a:srgbClr val="FF6600"/>
                </a:solidFill>
                <a:ea typeface="+mj-ea"/>
              </a:rPr>
              <a:t>E</a:t>
            </a:r>
          </a:p>
        </p:txBody>
      </p:sp>
      <p:sp>
        <p:nvSpPr>
          <p:cNvPr id="15" name="1 Başlık"/>
          <p:cNvSpPr txBox="1">
            <a:spLocks/>
          </p:cNvSpPr>
          <p:nvPr/>
        </p:nvSpPr>
        <p:spPr bwMode="auto">
          <a:xfrm>
            <a:off x="8904288" y="908050"/>
            <a:ext cx="12239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r-TR" sz="8800" b="1" dirty="0">
                <a:solidFill>
                  <a:srgbClr val="FF6600"/>
                </a:solidFill>
                <a:ea typeface="+mj-ea"/>
              </a:rPr>
              <a:t>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Brin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946</TotalTime>
  <Words>258</Words>
  <Application>Microsoft Office PowerPoint</Application>
  <PresentationFormat>Grand écran</PresentationFormat>
  <Paragraphs>147</Paragraphs>
  <Slides>61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61</vt:i4>
      </vt:variant>
    </vt:vector>
  </HeadingPairs>
  <TitlesOfParts>
    <vt:vector size="67" baseType="lpstr">
      <vt:lpstr>Arial</vt:lpstr>
      <vt:lpstr>Calibri</vt:lpstr>
      <vt:lpstr>Century Gothic</vt:lpstr>
      <vt:lpstr>Comic Sans MS</vt:lpstr>
      <vt:lpstr>Wingdings 3</vt:lpstr>
      <vt:lpstr>Brin</vt:lpstr>
      <vt:lpstr>Présentation PowerPoint</vt:lpstr>
      <vt:lpstr>Kennst du einige Farben?</vt:lpstr>
      <vt:lpstr>T</vt:lpstr>
      <vt:lpstr>G</vt:lpstr>
      <vt:lpstr>E</vt:lpstr>
      <vt:lpstr>A</vt:lpstr>
      <vt:lpstr>Présentation PowerPoint</vt:lpstr>
      <vt:lpstr>Présentation PowerPoint</vt:lpstr>
      <vt:lpstr>G</vt:lpstr>
      <vt:lpstr>Présentation PowerPoint</vt:lpstr>
      <vt:lpstr>A</vt:lpstr>
      <vt:lpstr>W</vt:lpstr>
      <vt:lpstr>I</vt:lpstr>
      <vt:lpstr>A</vt:lpstr>
      <vt:lpstr>Wir rekapitulieren!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myptm</dc:creator>
  <cp:lastModifiedBy>PB</cp:lastModifiedBy>
  <cp:revision>113</cp:revision>
  <dcterms:created xsi:type="dcterms:W3CDTF">2008-07-31T10:40:01Z</dcterms:created>
  <dcterms:modified xsi:type="dcterms:W3CDTF">2020-12-27T15:40:46Z</dcterms:modified>
</cp:coreProperties>
</file>