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3" r:id="rId11"/>
    <p:sldId id="261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1E01-FB1F-47E9-8645-C6AFD3F2FE2E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7E8F-7D2D-4542-A70C-1E53623B2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9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A736E-9F7E-41A6-B1AA-D4F2A97CBA4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7778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45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21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65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28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5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8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0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2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91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1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2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75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4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1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42EBB8-0B57-43E8-B5C1-5F387B011387}" type="datetimeFigureOut">
              <a:rPr lang="fr-FR" smtClean="0"/>
              <a:t>25/12/2020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7332FC-A4CA-4A0D-9F59-187AE2ED0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32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9365" y="1475132"/>
            <a:ext cx="9755187" cy="2766528"/>
          </a:xfrm>
        </p:spPr>
        <p:txBody>
          <a:bodyPr/>
          <a:lstStyle/>
          <a:p>
            <a:r>
              <a:rPr lang="fr-FR" dirty="0" smtClean="0">
                <a:latin typeface="Arial Narrow" panose="020B0606020202030204" pitchFamily="34" charset="0"/>
              </a:rPr>
              <a:t>PROMI-LOOKS</a:t>
            </a:r>
            <a:endParaRPr lang="fr-FR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5857" t="12020" r="2411" b="29766"/>
          <a:stretch/>
        </p:blipFill>
        <p:spPr>
          <a:xfrm rot="809219">
            <a:off x="8115757" y="700864"/>
            <a:ext cx="2034069" cy="1611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719" t="11657" r="35149" b="31437"/>
          <a:stretch/>
        </p:blipFill>
        <p:spPr>
          <a:xfrm rot="477357">
            <a:off x="4355681" y="1110899"/>
            <a:ext cx="1931460" cy="1575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11948" r="68922" b="31147"/>
          <a:stretch/>
        </p:blipFill>
        <p:spPr>
          <a:xfrm rot="20515497">
            <a:off x="755317" y="966815"/>
            <a:ext cx="1992137" cy="1575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746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0314" y="125015"/>
            <a:ext cx="1178718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3352" y="142875"/>
            <a:ext cx="5000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Rappel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grammatical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3352" y="714375"/>
            <a:ext cx="5286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1) La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quantité « zéro »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47565" y="1428750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Sakko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30865" y="1890259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(masculin)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30865" y="3132139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(féminin)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30865" y="4391027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(neutre)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0365" y="1896269"/>
            <a:ext cx="6427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atin typeface="Arial Narrow" panose="020B0606020202030204" pitchFamily="34" charset="0"/>
                <a:sym typeface="Wingdings 3" panose="05040102010807070707" pitchFamily="18" charset="2"/>
              </a:rPr>
              <a:t>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keinen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Mantel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7565" y="2643188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Jeans.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0365" y="3132139"/>
            <a:ext cx="614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atin typeface="Arial Narrow" panose="020B0606020202030204" pitchFamily="34" charset="0"/>
                <a:sym typeface="Wingdings 3" panose="05040102010807070707" pitchFamily="18" charset="2"/>
              </a:rPr>
              <a:t>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Jogginghose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47565" y="3929063"/>
            <a:ext cx="5857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T-Shirt.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4901" y="4392614"/>
            <a:ext cx="614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atin typeface="Arial Narrow" panose="020B0606020202030204" pitchFamily="34" charset="0"/>
                <a:sym typeface="Wingdings 3" panose="05040102010807070707" pitchFamily="18" charset="2"/>
              </a:rPr>
              <a:t>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trage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Hemd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41300" y="5649915"/>
            <a:ext cx="6222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déterminant 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prend donc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les 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mêmes marques 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que   </a:t>
            </a:r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.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1" name="Picture 2" descr="atten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0251" y="5198439"/>
            <a:ext cx="1572575" cy="17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6387659" y="5707448"/>
            <a:ext cx="868217" cy="4903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007308" y="6197760"/>
            <a:ext cx="868217" cy="4903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49386" y="388620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latin typeface="Arial Narrow" panose="020B0606020202030204" pitchFamily="34" charset="0"/>
              </a:rPr>
              <a:t>(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Buch</a:t>
            </a:r>
            <a:r>
              <a:rPr lang="fr-FR" sz="2400" b="1" i="1" dirty="0" smtClean="0">
                <a:latin typeface="Arial Narrow" panose="020B0606020202030204" pitchFamily="34" charset="0"/>
              </a:rPr>
              <a:t> 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Seite</a:t>
            </a:r>
            <a:r>
              <a:rPr lang="fr-FR" sz="2400" b="1" i="1" dirty="0" smtClean="0">
                <a:latin typeface="Arial Narrow" panose="020B0606020202030204" pitchFamily="34" charset="0"/>
              </a:rPr>
              <a:t> 59)</a:t>
            </a:r>
            <a:endParaRPr lang="fr-FR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97" y="2225735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7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91" y="355963"/>
            <a:ext cx="6161859" cy="25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56" y="383720"/>
            <a:ext cx="6751103" cy="470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égende encadrée avec une bordure 2 4"/>
          <p:cNvSpPr/>
          <p:nvPr/>
        </p:nvSpPr>
        <p:spPr>
          <a:xfrm flipH="1">
            <a:off x="106135" y="800100"/>
            <a:ext cx="3641272" cy="355962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035"/>
              <a:gd name="adj6" fmla="val -4011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5532" y="1148753"/>
            <a:ext cx="3502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Name: Bastian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Schweinsteiger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Alter: 37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Wohnort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Kolbermoor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(Bayern)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Kinder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zwei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Söhne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Beruf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Fußballspieler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59628" y="5739493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heißt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 / 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-65684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56" y="383720"/>
            <a:ext cx="6751103" cy="470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égende encadrée avec une bordure 2 4"/>
          <p:cNvSpPr/>
          <p:nvPr/>
        </p:nvSpPr>
        <p:spPr>
          <a:xfrm flipH="1">
            <a:off x="106135" y="1836964"/>
            <a:ext cx="3641272" cy="355962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072"/>
              <a:gd name="adj6" fmla="val -11612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5532" y="2185617"/>
            <a:ext cx="3502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Name: Max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Riemelt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Alter: 37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Wohnort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Berlin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Kind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Tochter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Beruf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Schauspieler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9628" y="5739493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heißt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 / 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369804"/>
            <a:ext cx="6751103" cy="470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égende encadrée avec une bordure 2 4"/>
          <p:cNvSpPr/>
          <p:nvPr/>
        </p:nvSpPr>
        <p:spPr>
          <a:xfrm>
            <a:off x="7743062" y="1422996"/>
            <a:ext cx="3711431" cy="355962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723"/>
              <a:gd name="adj6" fmla="val -4963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743061" y="1771649"/>
            <a:ext cx="3624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Name: Peter Fox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Alter: 50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Wohnort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Berlin</a:t>
            </a: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Kinder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Sohn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und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Tochter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Beruf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Sänger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9628" y="5739493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heißt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 / er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49386" y="3886200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latin typeface="Arial Narrow" panose="020B0606020202030204" pitchFamily="34" charset="0"/>
              </a:rPr>
              <a:t>(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Übungsheft</a:t>
            </a:r>
            <a:r>
              <a:rPr lang="fr-FR" sz="2400" b="1" i="1" dirty="0" smtClean="0">
                <a:latin typeface="Arial Narrow" panose="020B0606020202030204" pitchFamily="34" charset="0"/>
              </a:rPr>
              <a:t> 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Seite</a:t>
            </a:r>
            <a:r>
              <a:rPr lang="fr-FR" sz="2400" b="1" i="1" dirty="0" smtClean="0">
                <a:latin typeface="Arial Narrow" panose="020B0606020202030204" pitchFamily="34" charset="0"/>
              </a:rPr>
              <a:t> 40)</a:t>
            </a:r>
            <a:endParaRPr lang="fr-FR" sz="2400" b="1" i="1" dirty="0">
              <a:latin typeface="Arial Narrow" panose="020B0606020202030204" pitchFamily="34" charset="0"/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97" y="2225735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1" y="1188419"/>
            <a:ext cx="7213641" cy="3289239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139700" y="2284888"/>
            <a:ext cx="1913739" cy="386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139700" y="2284888"/>
            <a:ext cx="1913739" cy="1775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057141" y="2976509"/>
            <a:ext cx="1921071" cy="733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066377" y="2275530"/>
            <a:ext cx="2021819" cy="700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066377" y="2976509"/>
            <a:ext cx="1994394" cy="1157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047905" y="1890373"/>
            <a:ext cx="2078857" cy="1639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057141" y="3559420"/>
            <a:ext cx="1921071" cy="2233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057141" y="3632297"/>
            <a:ext cx="2012866" cy="57424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075615" y="3049388"/>
            <a:ext cx="1985156" cy="4728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502478" y="5698671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Bastian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Schweinsteiger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2164" r="6089" b="8650"/>
          <a:stretch/>
        </p:blipFill>
        <p:spPr>
          <a:xfrm>
            <a:off x="7490117" y="1745315"/>
            <a:ext cx="4159006" cy="231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8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19" y="105064"/>
            <a:ext cx="8670492" cy="37445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54" y="4420025"/>
            <a:ext cx="8147276" cy="18494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02478" y="3175907"/>
            <a:ext cx="49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87885" y="3175906"/>
            <a:ext cx="49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378042" y="3254828"/>
            <a:ext cx="49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7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90" y="105064"/>
            <a:ext cx="1071336" cy="10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5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409" y="4442587"/>
            <a:ext cx="11643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Bastian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Schweinsteiger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</a:t>
            </a:r>
          </a:p>
          <a:p>
            <a:pPr algn="ctr"/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</a:p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/ </a:t>
            </a:r>
            <a:r>
              <a:rPr lang="fr-F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</a:t>
            </a:r>
          </a:p>
          <a:p>
            <a:pPr algn="ctr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22489" r="6089" b="8651"/>
          <a:stretch/>
        </p:blipFill>
        <p:spPr>
          <a:xfrm>
            <a:off x="2776486" y="367394"/>
            <a:ext cx="6261378" cy="346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342" y="73109"/>
            <a:ext cx="1322985" cy="13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73" y="0"/>
            <a:ext cx="1349627" cy="13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4865" y="1243175"/>
            <a:ext cx="496289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trägt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…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 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ist</a:t>
            </a:r>
            <a:r>
              <a:rPr lang="fr-F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3353" y="142875"/>
            <a:ext cx="2513134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Max </a:t>
            </a:r>
            <a:r>
              <a:rPr lang="fr-FR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Riemelt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87" y="375556"/>
            <a:ext cx="1365706" cy="225480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7964644" y="599745"/>
            <a:ext cx="2326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Name: Max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Riemelt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Alter: 37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Wohnort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Berlin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Kind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eine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Tochter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Beruf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Schauspieler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égende encadrée avec une bordure 1 3"/>
          <p:cNvSpPr/>
          <p:nvPr/>
        </p:nvSpPr>
        <p:spPr>
          <a:xfrm>
            <a:off x="7813964" y="591127"/>
            <a:ext cx="2628157" cy="1833666"/>
          </a:xfrm>
          <a:prstGeom prst="accentBorderCallout1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2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1" id="{E2043D79-5FB6-4881-819A-EE69B14D4994}" vid="{D6820AA4-1967-434F-BD62-AE59CF9788E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Thème11</Template>
  <TotalTime>97</TotalTime>
  <Words>213</Words>
  <Application>Microsoft Office PowerPoint</Application>
  <PresentationFormat>Grand écran</PresentationFormat>
  <Paragraphs>77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Impact</vt:lpstr>
      <vt:lpstr>Wingdings 3</vt:lpstr>
      <vt:lpstr>Thème11</vt:lpstr>
      <vt:lpstr>PROMI-LOOKS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PROMI-LOOKS</dc:title>
  <dc:creator>PB</dc:creator>
  <cp:lastModifiedBy>PB</cp:lastModifiedBy>
  <cp:revision>15</cp:revision>
  <dcterms:created xsi:type="dcterms:W3CDTF">2020-12-22T10:12:56Z</dcterms:created>
  <dcterms:modified xsi:type="dcterms:W3CDTF">2020-12-25T10:45:04Z</dcterms:modified>
</cp:coreProperties>
</file>