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7" r:id="rId2"/>
    <p:sldId id="301" r:id="rId3"/>
    <p:sldId id="302" r:id="rId4"/>
    <p:sldId id="328" r:id="rId5"/>
    <p:sldId id="304" r:id="rId6"/>
    <p:sldId id="305" r:id="rId7"/>
    <p:sldId id="306" r:id="rId8"/>
    <p:sldId id="307" r:id="rId9"/>
    <p:sldId id="303" r:id="rId10"/>
    <p:sldId id="308" r:id="rId11"/>
    <p:sldId id="327" r:id="rId12"/>
    <p:sldId id="317" r:id="rId13"/>
    <p:sldId id="319" r:id="rId14"/>
    <p:sldId id="309" r:id="rId15"/>
    <p:sldId id="310" r:id="rId16"/>
    <p:sldId id="311" r:id="rId17"/>
    <p:sldId id="320" r:id="rId18"/>
    <p:sldId id="326" r:id="rId19"/>
    <p:sldId id="324" r:id="rId20"/>
    <p:sldId id="322" r:id="rId21"/>
    <p:sldId id="315" r:id="rId22"/>
    <p:sldId id="321" r:id="rId23"/>
    <p:sldId id="323" r:id="rId24"/>
    <p:sldId id="325" r:id="rId25"/>
    <p:sldId id="318" r:id="rId26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50" autoAdjust="0"/>
  </p:normalViewPr>
  <p:slideViewPr>
    <p:cSldViewPr>
      <p:cViewPr varScale="1">
        <p:scale>
          <a:sx n="79" d="100"/>
          <a:sy n="79" d="100"/>
        </p:scale>
        <p:origin x="96" y="2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775DBB-BB6D-45B6-AFE3-7D59FB1160C4}" type="datetimeFigureOut">
              <a:rPr lang="fr-FR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CB33CF-71AC-490C-90A6-632A84ED59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98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7CF713-1E3F-4A43-B2DF-093A3D17642B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659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9F16FB4-FE4B-446C-B8D0-4BDC81703A2D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FF685CD-D444-4A8D-84E2-1C7C450210E1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47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1C4B-755D-4400-A543-615AB2B79F67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3B94F-4A6F-4E7D-9557-661F41CD52E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200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44067-93FC-4AB4-9421-8A0DE51C21D6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5EF2D-6C03-4756-BAF4-4A121471897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650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3D234-0A66-4E4F-A81F-1C8DD0048197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1E175-F231-4A91-8408-6353F1C6104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204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85BB5-C190-4FE3-AB8B-7573C03D6728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0FAB4A-1249-417B-B870-E5E4A887B81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732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9FB66-7286-4422-AFE0-E380BA0D77AB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485F5-A74A-46AE-84D3-AA16A8DA144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278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12E9E-D6AF-4CEA-94DD-F2AB43821EDA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52290-BF1E-4DC8-862C-6BC320926B4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53911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F282E-1C4F-4F64-B324-81372125F8CB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9FD7B-BF1E-4452-8FE5-158F5879930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31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FF2AA-4788-4410-B51B-5622636C6E6D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585C-32B5-4C01-954F-90FD095EC6B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77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>
              <a:defRPr/>
            </a:pPr>
            <a:fld id="{F9F0AF57-C41B-4174-86E0-EDBBD113BF2F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>
              <a:defRPr/>
            </a:pPr>
            <a:fld id="{AABCE865-69F0-4729-A451-D7A67377DEB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6885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>
              <a:defRPr/>
            </a:pPr>
            <a:fld id="{83CD3FD2-A466-4AF2-9DBF-D2B4975629B3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>
              <a:defRPr/>
            </a:pPr>
            <a:fld id="{054DB7D5-6EEC-4B40-A0DD-8241305F551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86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6DD14DCF-6312-41F6-831B-20B8A8EB74E9}" type="datetimeFigureOut">
              <a:rPr lang="fr-FR" smtClean="0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D40390F-6DAA-4BED-9DDA-FF5797D65BA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46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4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5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6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8.png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0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1.jpe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2.jpeg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8005" y="2060848"/>
            <a:ext cx="4673074" cy="17081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fr-FR" sz="3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MILA UND FELIX</a:t>
            </a:r>
          </a:p>
          <a:p>
            <a:pPr algn="ctr" eaLnBrk="1" hangingPunct="1">
              <a:defRPr/>
            </a:pPr>
            <a:r>
              <a:rPr lang="fr-FR" sz="3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MACHEN SHOPPING</a:t>
            </a:r>
          </a:p>
          <a:p>
            <a:pPr algn="ctr" eaLnBrk="1" hangingPunct="1">
              <a:defRPr/>
            </a:pPr>
            <a:r>
              <a:rPr lang="fr-FR" sz="3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FÜR DIE BERLINALE</a:t>
            </a:r>
          </a:p>
        </p:txBody>
      </p:sp>
      <p:pic>
        <p:nvPicPr>
          <p:cNvPr id="4" name="Picture 4" descr="Berlinale on Twitter: &quot;This is a real gem. Head over to YouTube now and  watch Ulrike Ottinger's &quot;Ticket of No Return&quot;, a classic of New German  Cinema. The film is our seco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21939"/>
          <a:stretch/>
        </p:blipFill>
        <p:spPr bwMode="auto">
          <a:xfrm>
            <a:off x="5807968" y="3793910"/>
            <a:ext cx="1008112" cy="18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3632" y="46531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Karl Lagerfeld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619036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3632" y="46531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Karstadt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2887579" y="476672"/>
            <a:ext cx="64168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98884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23892" y="39330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Parnerspiel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7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4007768" y="1052736"/>
            <a:ext cx="1440161" cy="2095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7176120" y="1052736"/>
            <a:ext cx="1440160" cy="21411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23592" y="4077072"/>
            <a:ext cx="7420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Berlinale Shopping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8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chier:Adidas Logo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26182" y="4221087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Hugo Boss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Red Bridge Herren Basic Design Slim Fit Langarm Hemd hellblau R-2111, 19,90  €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585858"/>
            <a:ext cx="2345953" cy="23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010947" y="4072760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029057" y="2796294"/>
            <a:ext cx="715235" cy="1063359"/>
          </a:xfrm>
          <a:prstGeom prst="rect">
            <a:avLst/>
          </a:prstGeom>
        </p:spPr>
      </p:pic>
      <p:pic>
        <p:nvPicPr>
          <p:cNvPr id="14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OXFORD SCHUHE 80386 (INKL.SCHUHSPANNE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806354"/>
            <a:ext cx="2252192" cy="22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75961" y="4072760"/>
            <a:ext cx="730818" cy="10633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91544" y="2731514"/>
            <a:ext cx="715235" cy="1063359"/>
          </a:xfrm>
          <a:prstGeom prst="rect">
            <a:avLst/>
          </a:prstGeom>
        </p:spPr>
      </p:pic>
      <p:pic>
        <p:nvPicPr>
          <p:cNvPr id="16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75961" y="4072760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91544" y="2731514"/>
            <a:ext cx="715235" cy="1063359"/>
          </a:xfrm>
          <a:prstGeom prst="rect">
            <a:avLst/>
          </a:prstGeom>
        </p:spPr>
      </p:pic>
      <p:pic>
        <p:nvPicPr>
          <p:cNvPr id="14" name="Picture 38" descr="Cravate ciel imprimé cachemire en pure soie, fabriquée en Itali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r="36221"/>
          <a:stretch/>
        </p:blipFill>
        <p:spPr bwMode="auto">
          <a:xfrm>
            <a:off x="5159896" y="618261"/>
            <a:ext cx="781102" cy="23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75961" y="4072760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91544" y="2731514"/>
            <a:ext cx="715235" cy="1063359"/>
          </a:xfrm>
          <a:prstGeom prst="rect">
            <a:avLst/>
          </a:prstGeom>
        </p:spPr>
      </p:pic>
      <p:pic>
        <p:nvPicPr>
          <p:cNvPr id="2" name="Picture 2" descr="Résultat de recherche d'images pour &quot;noeud papill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21328"/>
          <a:stretch/>
        </p:blipFill>
        <p:spPr bwMode="auto">
          <a:xfrm>
            <a:off x="3935760" y="908720"/>
            <a:ext cx="3054464" cy="16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75961" y="4072760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91544" y="2731514"/>
            <a:ext cx="715235" cy="1063359"/>
          </a:xfrm>
          <a:prstGeom prst="rect">
            <a:avLst/>
          </a:prstGeom>
        </p:spPr>
      </p:pic>
      <p:pic>
        <p:nvPicPr>
          <p:cNvPr id="9218" name="Picture 2" descr="Résultat de recherche d'images pour &quot;sakko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/>
        </p:blipFill>
        <p:spPr bwMode="auto">
          <a:xfrm>
            <a:off x="4007768" y="205790"/>
            <a:ext cx="3130823" cy="27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75961" y="4072760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91544" y="2731514"/>
            <a:ext cx="715235" cy="1063359"/>
          </a:xfrm>
          <a:prstGeom prst="rect">
            <a:avLst/>
          </a:prstGeom>
        </p:spPr>
      </p:pic>
      <p:pic>
        <p:nvPicPr>
          <p:cNvPr id="6146" name="Picture 2" descr="Résultat de recherche d'images pour &quot;adidas stan smith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2" y="405200"/>
            <a:ext cx="2494483" cy="24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ésultat de recherche d'images pour &quot;deutsche flagg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48680"/>
            <a:ext cx="6389953" cy="56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62084" y="2564904"/>
            <a:ext cx="9649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Kennst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 du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dich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Wingdings 3" panose="05040102010807070707" pitchFamily="18" charset="2"/>
            </a:endParaRPr>
          </a:p>
          <a:p>
            <a:pPr algn="ctr" eaLnBrk="1" hangingPunct="1">
              <a:defRPr/>
            </a:pP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mit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deutschen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Modemarken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Wingdings 3" panose="05040102010807070707" pitchFamily="18" charset="2"/>
            </a:endParaRPr>
          </a:p>
          <a:p>
            <a:pPr algn="ctr" eaLnBrk="1" hangingPunct="1">
              <a:defRPr/>
            </a:pP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gut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 3" panose="05040102010807070707" pitchFamily="18" charset="2"/>
              </a:rPr>
              <a:t>aus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626" y="116632"/>
            <a:ext cx="13681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63881" y="2678782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71672" y="4072760"/>
            <a:ext cx="715235" cy="1063359"/>
          </a:xfrm>
          <a:prstGeom prst="rect">
            <a:avLst/>
          </a:prstGeom>
        </p:spPr>
      </p:pic>
      <p:pic>
        <p:nvPicPr>
          <p:cNvPr id="4098" name="Picture 2" descr="Résultat de recherche d'images pour &quot;blazer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2" b="22564"/>
          <a:stretch/>
        </p:blipFill>
        <p:spPr bwMode="auto">
          <a:xfrm>
            <a:off x="4225790" y="580443"/>
            <a:ext cx="2662298" cy="22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Fließend fallendes langes Abendkleid mitTrägern Taupe Vera Mont | Mode  Bösck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48328"/>
            <a:ext cx="1897390" cy="28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63881" y="2678782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71672" y="4072760"/>
            <a:ext cx="715235" cy="1063359"/>
          </a:xfrm>
          <a:prstGeom prst="rect">
            <a:avLst/>
          </a:prstGeom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63881" y="2678782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71672" y="4072760"/>
            <a:ext cx="715235" cy="1063359"/>
          </a:xfrm>
          <a:prstGeom prst="rect">
            <a:avLst/>
          </a:prstGeom>
        </p:spPr>
      </p:pic>
      <p:pic>
        <p:nvPicPr>
          <p:cNvPr id="2050" name="Picture 2" descr="Résultat de recherche d'images pour &quot;federbo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88038"/>
            <a:ext cx="2667769" cy="26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63881" y="2678782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71672" y="4072760"/>
            <a:ext cx="715235" cy="1063359"/>
          </a:xfrm>
          <a:prstGeom prst="rect">
            <a:avLst/>
          </a:prstGeom>
        </p:spPr>
      </p:pic>
      <p:pic>
        <p:nvPicPr>
          <p:cNvPr id="5122" name="Picture 2" descr="Résultat de recherche d'images pour &quot;elegante damenschuh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7800" r="7199" b="9760"/>
          <a:stretch/>
        </p:blipFill>
        <p:spPr bwMode="auto">
          <a:xfrm>
            <a:off x="4583832" y="426341"/>
            <a:ext cx="1844231" cy="22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15481" y="4221088"/>
            <a:ext cx="74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95600" y="327165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963881" y="2678782"/>
            <a:ext cx="730818" cy="1063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971672" y="4072760"/>
            <a:ext cx="715235" cy="1063359"/>
          </a:xfrm>
          <a:prstGeom prst="rect">
            <a:avLst/>
          </a:prstGeom>
        </p:spPr>
      </p:pic>
      <p:pic>
        <p:nvPicPr>
          <p:cNvPr id="8194" name="Picture 2" descr="Résultat de recherche d'images pour &quot;puma schuhe dame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0" b="20544"/>
          <a:stretch/>
        </p:blipFill>
        <p:spPr bwMode="auto">
          <a:xfrm>
            <a:off x="3719736" y="692696"/>
            <a:ext cx="3366090" cy="18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86" y="1989344"/>
            <a:ext cx="1139302" cy="6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chier:Adidas Logo.sv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7" y="187221"/>
            <a:ext cx="1179783" cy="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82" y="3569735"/>
            <a:ext cx="1341398" cy="1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4" y="1111380"/>
            <a:ext cx="1458428" cy="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9" y="2748882"/>
            <a:ext cx="1513970" cy="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84" y="4590262"/>
            <a:ext cx="1531578" cy="8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0022501" y="5569337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116632"/>
            <a:ext cx="1293769" cy="129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11424" y="99154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Shopping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Berlinale: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24744"/>
            <a:ext cx="1686435" cy="12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73452" y="149554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Hugo Boss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 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52" y="3563760"/>
            <a:ext cx="1529739" cy="8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05" y="4588059"/>
            <a:ext cx="2376264" cy="1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861914" y="256877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Karl Lagerfeld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Mila 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73452" y="376551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Salamander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 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73452" y="4984323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Esprit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Mila 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253369"/>
            <a:ext cx="2051611" cy="11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1226077" y="5811645"/>
            <a:ext cx="1789887" cy="9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861914" y="603548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Karstadt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 ….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1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91" y="2577035"/>
            <a:ext cx="2795191" cy="15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chier:Adidas Logo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32" y="188640"/>
            <a:ext cx="2607989" cy="17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32" y="4300908"/>
            <a:ext cx="3081511" cy="23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04" y="115628"/>
            <a:ext cx="3263008" cy="1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079023"/>
            <a:ext cx="4341989" cy="24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 Karl Lagerfeld: histoire et signification |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221088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karstadt kaufhof lo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29728"/>
          <a:stretch/>
        </p:blipFill>
        <p:spPr bwMode="auto">
          <a:xfrm>
            <a:off x="2639616" y="1268760"/>
            <a:ext cx="695157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31704" y="46531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Adidas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ichier:Adidas Logo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988840"/>
            <a:ext cx="2607989" cy="17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31704" y="46531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Puma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Puma Logo : histoire, signification de l'emblè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348880"/>
            <a:ext cx="3263008" cy="1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31704" y="46531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Esprit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Esprit Logo : histoire, signification et évolution, symb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060848"/>
            <a:ext cx="4341989" cy="24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27648" y="465313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Salamander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alamander Logo | evolution history and meaning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420888"/>
            <a:ext cx="2795191" cy="15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43672" y="465313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Hugo Boss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ugo-Boss-logo-HUGO-brand - Optique Lan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72" y="2060848"/>
            <a:ext cx="3081511" cy="23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dg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436</TotalTime>
  <Words>293</Words>
  <Application>Microsoft Office PowerPoint</Application>
  <PresentationFormat>Grand écran</PresentationFormat>
  <Paragraphs>44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Impact</vt:lpstr>
      <vt:lpstr>Wingdings 3</vt:lpstr>
      <vt:lpstr>Badge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78</cp:revision>
  <dcterms:created xsi:type="dcterms:W3CDTF">2010-12-20T12:27:57Z</dcterms:created>
  <dcterms:modified xsi:type="dcterms:W3CDTF">2021-02-16T12:36:48Z</dcterms:modified>
</cp:coreProperties>
</file>