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2" r:id="rId3"/>
    <p:sldId id="319" r:id="rId4"/>
    <p:sldId id="323" r:id="rId5"/>
    <p:sldId id="325" r:id="rId6"/>
    <p:sldId id="324" r:id="rId7"/>
    <p:sldId id="326" r:id="rId8"/>
    <p:sldId id="32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807"/>
    <a:srgbClr val="DF595E"/>
    <a:srgbClr val="2F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4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18937" y="312821"/>
            <a:ext cx="4632157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42" y="312822"/>
            <a:ext cx="39623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5920" y="2059146"/>
            <a:ext cx="7139521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10402"/>
          <a:stretch/>
        </p:blipFill>
        <p:spPr>
          <a:xfrm>
            <a:off x="8873670" y="2055135"/>
            <a:ext cx="3326733" cy="388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23062"/>
          <a:stretch/>
        </p:blipFill>
        <p:spPr>
          <a:xfrm>
            <a:off x="0" y="2055135"/>
            <a:ext cx="1546373" cy="3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639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4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6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E41744-9C0C-4CCC-898C-7FA7EDAFE45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OP%205%20DER%20BESTEN%20TEENIE%20YOUTUBER.m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ABENDGARDEROBE%20ERFORDERLICH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ENDGARDEROBE%20ERFORDERLICH.m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ABENDGARDEROBE%20ERFORDERLICH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776" y="664907"/>
            <a:ext cx="59586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ABENDGARDEROBE ERFORDERLICH 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4" descr="Berlinale on Twitter: &quot;This is a real gem. Head over to YouTube now and  watch Ulrike Ottinger's &quot;Ticket of No Return&quot;, a classic of New German  Cinema. The film is our seco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21939"/>
          <a:stretch/>
        </p:blipFill>
        <p:spPr bwMode="auto">
          <a:xfrm>
            <a:off x="9201969" y="1771649"/>
            <a:ext cx="2990031" cy="53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ournelles.de/wp-content/uploads/2017/02/Journelles-Berlinale-Fitting-Kaviar-Gauche5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8" y="2915215"/>
            <a:ext cx="4664456" cy="31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8172" y="4336559"/>
            <a:ext cx="575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903186"/>
            <a:ext cx="16652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P\AppData\Local\Microsoft\Windows\Temporary Internet Files\Content.IE5\13PCW1NH\MC900432637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3" y="2378039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1" y="76880"/>
            <a:ext cx="1436914" cy="14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P\AppData\Local\Microsoft\Windows\Temporary Internet Files\Content.IE5\13PCW1NH\MC900432637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7111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710144" y="271117"/>
            <a:ext cx="1042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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Schau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Video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an.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Kleidungsstücke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3448816" y="989015"/>
            <a:ext cx="1245552" cy="18123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6960112" y="989015"/>
            <a:ext cx="1245552" cy="18517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98269"/>
            <a:ext cx="1149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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Schau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Video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zweites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Mal an.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Kleidungsstücke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1" descr="C:\Users\P\AppData\Local\Microsoft\Windows\Temporary Internet Files\Content.IE5\13PCW1NH\MC900432637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42" y="575322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9821" y="3477985"/>
            <a:ext cx="505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14" y="1791380"/>
            <a:ext cx="1370105" cy="13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/>
          <a:stretch/>
        </p:blipFill>
        <p:spPr>
          <a:xfrm>
            <a:off x="1525654" y="2996293"/>
            <a:ext cx="10141110" cy="3757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347" y="179912"/>
            <a:ext cx="11158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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Kleidungsstücke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Felix?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kreuze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BENDGARDEROBE ERFORDERL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5766" y="1203623"/>
            <a:ext cx="487363" cy="487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" y="1134019"/>
            <a:ext cx="3603434" cy="2409009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4229100" y="3967843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5091793" y="4328252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4269921" y="4675414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4272642" y="5007248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5091793" y="5279981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4278085" y="5714819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8955928" y="3789410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8955928" y="4152900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9783389" y="441415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8988731" y="477764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er 16"/>
          <p:cNvSpPr/>
          <p:nvPr/>
        </p:nvSpPr>
        <p:spPr>
          <a:xfrm>
            <a:off x="9806522" y="506430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er 17"/>
          <p:cNvSpPr/>
          <p:nvPr/>
        </p:nvSpPr>
        <p:spPr>
          <a:xfrm>
            <a:off x="9806522" y="5450840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18"/>
          <p:cNvSpPr/>
          <p:nvPr/>
        </p:nvSpPr>
        <p:spPr>
          <a:xfrm>
            <a:off x="9814614" y="584281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86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/>
          <a:stretch/>
        </p:blipFill>
        <p:spPr>
          <a:xfrm>
            <a:off x="773234" y="93400"/>
            <a:ext cx="10141110" cy="3757931"/>
          </a:xfrm>
          <a:prstGeom prst="rect">
            <a:avLst/>
          </a:prstGeom>
        </p:spPr>
      </p:pic>
      <p:sp>
        <p:nvSpPr>
          <p:cNvPr id="3" name="Multiplier 2"/>
          <p:cNvSpPr/>
          <p:nvPr/>
        </p:nvSpPr>
        <p:spPr>
          <a:xfrm>
            <a:off x="3476680" y="1064950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ultiplier 3"/>
          <p:cNvSpPr/>
          <p:nvPr/>
        </p:nvSpPr>
        <p:spPr>
          <a:xfrm>
            <a:off x="4339373" y="1425359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ultiplier 4"/>
          <p:cNvSpPr/>
          <p:nvPr/>
        </p:nvSpPr>
        <p:spPr>
          <a:xfrm>
            <a:off x="3517501" y="1772521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ultiplier 5"/>
          <p:cNvSpPr/>
          <p:nvPr/>
        </p:nvSpPr>
        <p:spPr>
          <a:xfrm>
            <a:off x="3520222" y="2104355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er 6"/>
          <p:cNvSpPr/>
          <p:nvPr/>
        </p:nvSpPr>
        <p:spPr>
          <a:xfrm>
            <a:off x="4339373" y="2377088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3525665" y="2811926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8203508" y="88651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8203508" y="125000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9030969" y="1511264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8236311" y="1874754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9054102" y="2161414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9054102" y="2547947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9062194" y="2939924"/>
            <a:ext cx="514350" cy="522514"/>
          </a:xfrm>
          <a:prstGeom prst="mathMultiply">
            <a:avLst/>
          </a:prstGeom>
          <a:solidFill>
            <a:srgbClr val="FF0000"/>
          </a:solidFill>
          <a:ln>
            <a:solidFill>
              <a:srgbClr val="BE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6799" y="5530452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Mila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5448" y="6018229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keinen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877623" y="3886857"/>
            <a:ext cx="1017867" cy="14810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6445230" y="3886857"/>
            <a:ext cx="1017866" cy="151328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074427" y="5528582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Felix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74427" y="6020099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Aber 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keinen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90" y="196157"/>
            <a:ext cx="7262663" cy="27084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2545"/>
          <a:stretch/>
        </p:blipFill>
        <p:spPr>
          <a:xfrm>
            <a:off x="157688" y="3595911"/>
            <a:ext cx="1017867" cy="14810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5"/>
          <a:stretch/>
        </p:blipFill>
        <p:spPr>
          <a:xfrm>
            <a:off x="157689" y="5246049"/>
            <a:ext cx="1017866" cy="1513288"/>
          </a:xfrm>
          <a:prstGeom prst="rect">
            <a:avLst/>
          </a:prstGeom>
        </p:spPr>
      </p:pic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3" y="294310"/>
            <a:ext cx="1096211" cy="10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21476" y="2964625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Abendgarderobe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erforderlich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2689" y="3547895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Mila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62688" y="5859875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Aber 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62689" y="5169601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Felix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62688" y="4358748"/>
            <a:ext cx="61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Aber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8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3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3" id="{E5D73018-0634-4582-B4D2-BA038A56551F}" vid="{AF2F4A56-13C2-4D35-B417-E1D6350B6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Thème23</Template>
  <TotalTime>427</TotalTime>
  <Words>116</Words>
  <Application>Microsoft Office PowerPoint</Application>
  <PresentationFormat>Grand écran</PresentationFormat>
  <Paragraphs>16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Wingdings</vt:lpstr>
      <vt:lpstr>Wingdings 3</vt:lpstr>
      <vt:lpstr>Thème23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Binet</dc:creator>
  <cp:lastModifiedBy>BINET</cp:lastModifiedBy>
  <cp:revision>66</cp:revision>
  <dcterms:created xsi:type="dcterms:W3CDTF">2017-02-09T17:42:12Z</dcterms:created>
  <dcterms:modified xsi:type="dcterms:W3CDTF">2021-02-15T11:00:35Z</dcterms:modified>
</cp:coreProperties>
</file>