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9" r:id="rId3"/>
    <p:sldId id="322" r:id="rId4"/>
    <p:sldId id="320" r:id="rId5"/>
    <p:sldId id="32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807"/>
    <a:srgbClr val="DF595E"/>
    <a:srgbClr val="2F9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18937" y="312821"/>
            <a:ext cx="4632157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42" y="312822"/>
            <a:ext cx="3962399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4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6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45920" y="2059146"/>
            <a:ext cx="7139521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r="10402"/>
          <a:stretch/>
        </p:blipFill>
        <p:spPr>
          <a:xfrm>
            <a:off x="8873670" y="2055135"/>
            <a:ext cx="3326733" cy="388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23062"/>
          <a:stretch/>
        </p:blipFill>
        <p:spPr>
          <a:xfrm>
            <a:off x="0" y="2055135"/>
            <a:ext cx="1546373" cy="3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7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3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3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9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CE41744-9C0C-4CCC-898C-7FA7EDAFE450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7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2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image" Target="../media/image18.jpeg"/><Relationship Id="rId20" Type="http://schemas.openxmlformats.org/officeDocument/2006/relationships/image" Target="../media/image21.jpeg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4.jpeg"/><Relationship Id="rId10" Type="http://schemas.openxmlformats.org/officeDocument/2006/relationships/image" Target="../media/image12.jpeg"/><Relationship Id="rId19" Type="http://schemas.openxmlformats.org/officeDocument/2006/relationships/image" Target="../media/image20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8154" y="2167665"/>
            <a:ext cx="49209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REQUISITEN</a:t>
            </a:r>
          </a:p>
          <a:p>
            <a:pPr algn="ctr"/>
            <a:r>
              <a:rPr lang="fr-FR" sz="5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UND</a:t>
            </a:r>
          </a:p>
          <a:p>
            <a:pPr algn="ctr"/>
            <a:r>
              <a:rPr lang="fr-FR" sz="5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KOSTÜME </a:t>
            </a:r>
            <a:endParaRPr lang="fr-FR" sz="5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64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347060"/>
            <a:ext cx="12191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hörst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Assistentin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Filmregisseurs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Szenen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086" y="109537"/>
            <a:ext cx="1436914" cy="14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QUISITEN UND KOSTÜ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4010" y="20267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68225" y="2077983"/>
            <a:ext cx="35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024393" y="2077983"/>
            <a:ext cx="35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QUISITEN UND KOSTÜ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0883" y="455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EWTON 4.0 Noir | Ei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51" y="152618"/>
            <a:ext cx="1444852" cy="14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36" y="247555"/>
            <a:ext cx="1242843" cy="1657124"/>
          </a:xfrm>
          <a:prstGeom prst="rect">
            <a:avLst/>
          </a:prstGeom>
        </p:spPr>
      </p:pic>
      <p:pic>
        <p:nvPicPr>
          <p:cNvPr id="1032" name="Picture 8" descr="Chapeau fédora homme Came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9" b="17757"/>
          <a:stretch/>
        </p:blipFill>
        <p:spPr bwMode="auto">
          <a:xfrm>
            <a:off x="6105243" y="4580099"/>
            <a:ext cx="15275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sket chaussure sport chic Femme et homme chaussures de sport chaussures  de sport respirant Noir - Achat / Vente basket - Cdiscoun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2" b="15765"/>
          <a:stretch/>
        </p:blipFill>
        <p:spPr bwMode="auto">
          <a:xfrm>
            <a:off x="6456021" y="2809862"/>
            <a:ext cx="1757873" cy="11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hotos6.spartoo.com/photos/165/16500832/1650083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5" r="26130"/>
          <a:stretch/>
        </p:blipFill>
        <p:spPr bwMode="auto">
          <a:xfrm>
            <a:off x="7478627" y="229360"/>
            <a:ext cx="1142474" cy="24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lazer Costume Homme Slim Fit Formal Veste de Costume Hommes Veste De  Costume Casual Elegant Blazer Un Bouton Blousons Manteaux Slim Fit Smoking  avec Poche Noir, Marine: Amazon.fr: Vêtements et accessoir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39" y="1012131"/>
            <a:ext cx="1459709" cy="20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louson Bombers MA1 kaki - STOCK AMERICAIN 7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9" y="242918"/>
            <a:ext cx="2037896" cy="20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Quelles chaussures portent les femmes les plus sexy...?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4"/>
          <a:stretch/>
        </p:blipFill>
        <p:spPr bwMode="auto">
          <a:xfrm>
            <a:off x="560677" y="4939469"/>
            <a:ext cx="1166359" cy="116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hemise Calvin klein - Achat / Vente Chemise Calvin klein pas cher -  Cdiscou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05" y="8894847"/>
            <a:ext cx="676268" cy="6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PARKZ | Shop Autumn Cashmere Pullover - Everyday Luxury | Shop the latest  fashion onl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27" y="4203065"/>
            <a:ext cx="2296715" cy="22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Blouson Hommes Hiver Manteau Homme Laine Hiver Chaud Trench-Coat Caban  élégant Blouson Parka Veste Slim Fit Casual Coat: Amazon.fr: Vêtements et  accessoir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569" y="3336292"/>
            <a:ext cx="2005392" cy="276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Echarpe femme rose Molly Bracken- CCV Mode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r="19000"/>
          <a:stretch/>
        </p:blipFill>
        <p:spPr bwMode="auto">
          <a:xfrm>
            <a:off x="10702025" y="1351635"/>
            <a:ext cx="1053193" cy="1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Pantalon élégant pour homme gris - Exibi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r="16647"/>
          <a:stretch/>
        </p:blipFill>
        <p:spPr bwMode="auto">
          <a:xfrm>
            <a:off x="4655540" y="2024449"/>
            <a:ext cx="1520038" cy="30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REQUISITEN UND KOSTÜ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093569" y="191032"/>
            <a:ext cx="487363" cy="487363"/>
          </a:xfrm>
          <a:prstGeom prst="rect">
            <a:avLst/>
          </a:prstGeom>
        </p:spPr>
      </p:pic>
      <p:pic>
        <p:nvPicPr>
          <p:cNvPr id="1062" name="Picture 38" descr="Cravate ciel imprimé cachemire en pure soie, fabriquée en Italie.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0" r="36221"/>
          <a:stretch/>
        </p:blipFill>
        <p:spPr bwMode="auto">
          <a:xfrm>
            <a:off x="4143491" y="3503161"/>
            <a:ext cx="643359" cy="19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ollier dinh van sur cordon Menottes R20 en argent, collier homme - Lep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98" y="1597470"/>
            <a:ext cx="2182420" cy="21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PROMO EFFECTS Sonnenbrille SunShine matt (schwarz gummiert, Rahmen aus  Polycarbonat und Glass aus AC, 30g) als Werbeartikel Auf  GIFFITS-WERBEARTIKEL.at | Art.Nr. 35085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7" b="24941"/>
          <a:stretch/>
        </p:blipFill>
        <p:spPr bwMode="auto">
          <a:xfrm>
            <a:off x="8621101" y="3320081"/>
            <a:ext cx="1367273" cy="75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Tencel™-Kleid mit Bindegürtel, Blau | Manufactum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0" r="23075"/>
          <a:stretch/>
        </p:blipFill>
        <p:spPr bwMode="auto">
          <a:xfrm>
            <a:off x="2534562" y="3399283"/>
            <a:ext cx="1554433" cy="29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Strickjacke mit Alpaka und Merino | BLOOM | myCLASSICO.com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62" y="242918"/>
            <a:ext cx="1425720" cy="21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324216" y="5882934"/>
            <a:ext cx="35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ésultat de recherche d'images pour &quot;chemise&quot;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4" y="2718707"/>
            <a:ext cx="1475266" cy="22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7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QUISITEN UND KOSTÜ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55062" y="191032"/>
            <a:ext cx="487363" cy="4873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43251" y="1094774"/>
            <a:ext cx="70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Assistentin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9" y="1094774"/>
            <a:ext cx="2558143" cy="3837214"/>
          </a:xfrm>
          <a:prstGeom prst="rect">
            <a:avLst/>
          </a:prstGeom>
        </p:spPr>
      </p:pic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445" y="57028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143251" y="3641240"/>
            <a:ext cx="70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9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15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5" id="{EF05D3EB-166A-4586-8B81-092B1C1A1934}" vid="{4CFC2C7D-5389-413E-A1DD-2204444389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Thème15</Template>
  <TotalTime>363</TotalTime>
  <Words>53</Words>
  <Application>Microsoft Office PowerPoint</Application>
  <PresentationFormat>Grand écran</PresentationFormat>
  <Paragraphs>12</Paragraphs>
  <Slides>5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Corbel</vt:lpstr>
      <vt:lpstr>Thème15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Binet</dc:creator>
  <cp:lastModifiedBy>PB</cp:lastModifiedBy>
  <cp:revision>56</cp:revision>
  <dcterms:created xsi:type="dcterms:W3CDTF">2017-02-09T17:42:12Z</dcterms:created>
  <dcterms:modified xsi:type="dcterms:W3CDTF">2021-02-10T13:31:57Z</dcterms:modified>
</cp:coreProperties>
</file>