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60" r:id="rId4"/>
    <p:sldId id="257" r:id="rId5"/>
    <p:sldId id="262" r:id="rId6"/>
    <p:sldId id="259" r:id="rId7"/>
    <p:sldId id="305" r:id="rId8"/>
    <p:sldId id="261" r:id="rId9"/>
    <p:sldId id="306" r:id="rId10"/>
    <p:sldId id="265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88" r:id="rId20"/>
    <p:sldId id="319" r:id="rId21"/>
    <p:sldId id="274" r:id="rId22"/>
    <p:sldId id="275" r:id="rId23"/>
    <p:sldId id="276" r:id="rId24"/>
    <p:sldId id="301" r:id="rId25"/>
    <p:sldId id="277" r:id="rId26"/>
    <p:sldId id="278" r:id="rId27"/>
    <p:sldId id="279" r:id="rId28"/>
    <p:sldId id="280" r:id="rId29"/>
    <p:sldId id="281" r:id="rId30"/>
    <p:sldId id="282" r:id="rId31"/>
    <p:sldId id="302" r:id="rId32"/>
    <p:sldId id="303" r:id="rId33"/>
    <p:sldId id="283" r:id="rId34"/>
    <p:sldId id="285" r:id="rId35"/>
    <p:sldId id="320" r:id="rId36"/>
    <p:sldId id="323" r:id="rId37"/>
    <p:sldId id="324" r:id="rId38"/>
    <p:sldId id="315" r:id="rId39"/>
    <p:sldId id="316" r:id="rId40"/>
    <p:sldId id="321" r:id="rId41"/>
    <p:sldId id="322" r:id="rId42"/>
    <p:sldId id="317" r:id="rId43"/>
    <p:sldId id="31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531"/>
    <a:srgbClr val="BE0807"/>
    <a:srgbClr val="DF5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057400" y="0"/>
            <a:ext cx="4632157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22924"/>
          <a:stretch/>
        </p:blipFill>
        <p:spPr>
          <a:xfrm>
            <a:off x="6780977" y="1251284"/>
            <a:ext cx="2520632" cy="46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29" y="1251568"/>
            <a:ext cx="2792836" cy="46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23062"/>
          <a:stretch/>
        </p:blipFill>
        <p:spPr>
          <a:xfrm>
            <a:off x="0" y="1232599"/>
            <a:ext cx="1874520" cy="46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863C1859-A65C-482B-857F-0BB0B89ECD4E}" type="datetimeFigureOut">
              <a:rPr lang="fr-FR" smtClean="0"/>
              <a:pPr>
                <a:defRPr/>
              </a:pPr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14556F5-8A1E-45E3-961F-7DC6A87102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5920" y="2059146"/>
            <a:ext cx="7139521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10402"/>
          <a:stretch/>
        </p:blipFill>
        <p:spPr>
          <a:xfrm>
            <a:off x="8873670" y="2055135"/>
            <a:ext cx="3326733" cy="388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23062"/>
          <a:stretch/>
        </p:blipFill>
        <p:spPr>
          <a:xfrm>
            <a:off x="0" y="2055135"/>
            <a:ext cx="1546373" cy="3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3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00E9B80-6381-4707-B326-FF0A6EC73F0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E41744-9C0C-4CCC-898C-7FA7EDAFE450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2554" y="2469744"/>
            <a:ext cx="49209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EIN COOLER LOOK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6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127" y="3568914"/>
            <a:ext cx="61120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JETZT BIST DU DRAN!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63" y="302077"/>
            <a:ext cx="4060371" cy="609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08" y="14189"/>
            <a:ext cx="1361407" cy="13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3460518" y="2032907"/>
            <a:ext cx="2768830" cy="583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87047" y="5476748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488283" y="5476748"/>
            <a:ext cx="3509896" cy="514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000" r="52442" b="2000"/>
          <a:stretch/>
        </p:blipFill>
        <p:spPr>
          <a:xfrm>
            <a:off x="4896853" y="974558"/>
            <a:ext cx="219563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2874841" y="1263316"/>
            <a:ext cx="2900317" cy="1827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276435" y="3660685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6" y="252661"/>
            <a:ext cx="4054642" cy="608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128211" y="1636295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6632868" y="2252990"/>
            <a:ext cx="2619415" cy="805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121"/>
          <a:stretch/>
        </p:blipFill>
        <p:spPr>
          <a:xfrm>
            <a:off x="4644189" y="312820"/>
            <a:ext cx="3392906" cy="557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H="1">
            <a:off x="6890045" y="821233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46877" y="4153826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12" y="348914"/>
            <a:ext cx="3503826" cy="587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121110" y="2168769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995863" y="5005137"/>
            <a:ext cx="2819066" cy="339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15882"/>
          <a:stretch/>
        </p:blipFill>
        <p:spPr>
          <a:xfrm>
            <a:off x="4237264" y="402771"/>
            <a:ext cx="3853543" cy="584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necteur droit avec flèche 5"/>
          <p:cNvCxnSpPr/>
          <p:nvPr/>
        </p:nvCxnSpPr>
        <p:spPr>
          <a:xfrm>
            <a:off x="3071920" y="2927182"/>
            <a:ext cx="3410523" cy="624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7143750" y="2367644"/>
            <a:ext cx="1967593" cy="559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32" y="473401"/>
            <a:ext cx="3593752" cy="539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6572250" y="2473779"/>
            <a:ext cx="2311569" cy="224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46877" y="4153826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78" y="244928"/>
            <a:ext cx="4041665" cy="607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3118757" y="1853293"/>
            <a:ext cx="2136464" cy="426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876357" y="5401781"/>
            <a:ext cx="2826772" cy="161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43007" y="5401781"/>
            <a:ext cx="2960122" cy="681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0377" y="4687851"/>
            <a:ext cx="58593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fr-FR" sz="320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Arbeitsblatt</a:t>
            </a:r>
            <a:r>
              <a:rPr lang="fr-FR" sz="32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fr-FR" sz="320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54" y="3131499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63" y="302077"/>
            <a:ext cx="4060371" cy="609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08" y="14189"/>
            <a:ext cx="1361407" cy="13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4202" y="2323575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460518" y="2032907"/>
            <a:ext cx="2768830" cy="583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943749" y="5119392"/>
            <a:ext cx="313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87047" y="5476748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488283" y="5476748"/>
            <a:ext cx="3509896" cy="514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7" r="27617"/>
          <a:stretch/>
        </p:blipFill>
        <p:spPr>
          <a:xfrm>
            <a:off x="10550948" y="110966"/>
            <a:ext cx="1238978" cy="277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2000" r="59638" b="2000"/>
          <a:stretch/>
        </p:blipFill>
        <p:spPr>
          <a:xfrm>
            <a:off x="4388451" y="158424"/>
            <a:ext cx="1036865" cy="298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r="4506"/>
          <a:stretch/>
        </p:blipFill>
        <p:spPr>
          <a:xfrm>
            <a:off x="355886" y="3342615"/>
            <a:ext cx="1453244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21118"/>
          <a:stretch/>
        </p:blipFill>
        <p:spPr>
          <a:xfrm>
            <a:off x="6499093" y="212593"/>
            <a:ext cx="1112627" cy="292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Previe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r="26218"/>
          <a:stretch/>
        </p:blipFill>
        <p:spPr bwMode="auto">
          <a:xfrm>
            <a:off x="10734162" y="3341944"/>
            <a:ext cx="971551" cy="29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4" r="20839"/>
          <a:stretch/>
        </p:blipFill>
        <p:spPr>
          <a:xfrm>
            <a:off x="4454541" y="3281695"/>
            <a:ext cx="1289957" cy="29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20138"/>
          <a:stretch/>
        </p:blipFill>
        <p:spPr>
          <a:xfrm>
            <a:off x="265589" y="158424"/>
            <a:ext cx="1131343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r="20448"/>
          <a:stretch/>
        </p:blipFill>
        <p:spPr>
          <a:xfrm>
            <a:off x="6603791" y="3322577"/>
            <a:ext cx="1050100" cy="302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xplosion 1 3"/>
          <p:cNvSpPr/>
          <p:nvPr/>
        </p:nvSpPr>
        <p:spPr>
          <a:xfrm>
            <a:off x="897779" y="2599827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5120682" y="2418491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6191994" y="2418491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11317626" y="2473306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1300978" y="5621676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5561458" y="5631808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7332152" y="5719979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11339632" y="5719979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665035" y="224975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862349" y="640412"/>
            <a:ext cx="946781" cy="376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00799" y="781084"/>
            <a:ext cx="313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1050518" y="1184921"/>
            <a:ext cx="614517" cy="1410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553382" y="1139660"/>
            <a:ext cx="1115048" cy="1598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438952" y="1749670"/>
            <a:ext cx="287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Kappe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3780089" y="341599"/>
            <a:ext cx="1032646" cy="1703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327668" y="2303206"/>
            <a:ext cx="320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Jogginghose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4258550" y="2037927"/>
            <a:ext cx="554185" cy="380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800231" y="129304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Pullover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7094646" y="544361"/>
            <a:ext cx="657317" cy="648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670300" y="652137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7299277" y="992610"/>
            <a:ext cx="714337" cy="326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557404" y="1539426"/>
            <a:ext cx="26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9677419" y="446610"/>
            <a:ext cx="1156232" cy="1276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7698233" y="1998597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9850454" y="1899336"/>
            <a:ext cx="1208314" cy="375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837264" y="3252032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Hemd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082508" y="3604038"/>
            <a:ext cx="830383" cy="700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790555" y="3833134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Jeans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1306545" y="4180770"/>
            <a:ext cx="626374" cy="1210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760974" y="4651421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Rock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4025149" y="4728615"/>
            <a:ext cx="1127706" cy="216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637369" y="5135204"/>
            <a:ext cx="29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Strickjacke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flipV="1">
            <a:off x="4555297" y="4786109"/>
            <a:ext cx="954259" cy="5107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857619" y="3279324"/>
            <a:ext cx="26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Sakko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7055406" y="4142925"/>
            <a:ext cx="1288222" cy="1239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961021" y="3802945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 flipH="1">
            <a:off x="7453114" y="3622873"/>
            <a:ext cx="759422" cy="681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834203" y="4615093"/>
            <a:ext cx="265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Blazer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Connecteur droit avec flèche 81"/>
          <p:cNvCxnSpPr/>
          <p:nvPr/>
        </p:nvCxnSpPr>
        <p:spPr>
          <a:xfrm flipV="1">
            <a:off x="10151705" y="4140420"/>
            <a:ext cx="1321320" cy="739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594196" y="5102976"/>
            <a:ext cx="313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chuhe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10155381" y="5494388"/>
            <a:ext cx="1064556" cy="416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10176009" y="5492966"/>
            <a:ext cx="882759" cy="69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3" grpId="0"/>
      <p:bldP spid="35" grpId="0"/>
      <p:bldP spid="42" grpId="0"/>
      <p:bldP spid="44" grpId="0"/>
      <p:bldP spid="48" grpId="0"/>
      <p:bldP spid="50" grpId="0"/>
      <p:bldP spid="57" grpId="0"/>
      <p:bldP spid="59" grpId="0"/>
      <p:bldP spid="63" grpId="0"/>
      <p:bldP spid="65" grpId="0"/>
      <p:bldP spid="71" grpId="0"/>
      <p:bldP spid="73" grpId="0"/>
      <p:bldP spid="81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568914"/>
            <a:ext cx="5859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WAS TRÄGT ER?</a:t>
            </a:r>
          </a:p>
          <a:p>
            <a:pPr algn="ctr"/>
            <a:r>
              <a:rPr lang="fr-FR" sz="5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WAS TRÄGT SIE?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204535"/>
            <a:ext cx="4054642" cy="608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571995" y="1191048"/>
            <a:ext cx="730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Pullover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 Pullover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1995" y="2117556"/>
            <a:ext cx="694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1995" y="3044064"/>
            <a:ext cx="706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1996" y="3970572"/>
            <a:ext cx="730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Ø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1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5321" y="1395585"/>
            <a:ext cx="772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Rock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Rock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5321" y="2322093"/>
            <a:ext cx="829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Strickjacke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Strickjacke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321" y="3248601"/>
            <a:ext cx="706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321" y="4175109"/>
            <a:ext cx="822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Ø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9" r="15882"/>
          <a:stretch/>
        </p:blipFill>
        <p:spPr>
          <a:xfrm>
            <a:off x="8980714" y="182335"/>
            <a:ext cx="2743200" cy="584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8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127" y="3568914"/>
            <a:ext cx="61120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JETZT BIST DU DRAN!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12" y="348914"/>
            <a:ext cx="3503826" cy="587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4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000" r="52442" b="2000"/>
          <a:stretch/>
        </p:blipFill>
        <p:spPr>
          <a:xfrm>
            <a:off x="4896853" y="974558"/>
            <a:ext cx="219563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8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32" y="473401"/>
            <a:ext cx="3593752" cy="539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0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121"/>
          <a:stretch/>
        </p:blipFill>
        <p:spPr>
          <a:xfrm>
            <a:off x="4644189" y="312820"/>
            <a:ext cx="3392906" cy="557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1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63" y="302077"/>
            <a:ext cx="4060371" cy="609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7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000" r="52442" b="2000"/>
          <a:stretch/>
        </p:blipFill>
        <p:spPr>
          <a:xfrm>
            <a:off x="4896853" y="974558"/>
            <a:ext cx="219563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68525" y="2853797"/>
            <a:ext cx="287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Kappe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874841" y="1263316"/>
            <a:ext cx="2900317" cy="1827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787567" y="3244352"/>
            <a:ext cx="320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Jogginghose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276435" y="3660685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78" y="244928"/>
            <a:ext cx="4041665" cy="607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568914"/>
            <a:ext cx="5859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WAS TRÄGST DU HEUTE?</a:t>
            </a:r>
          </a:p>
        </p:txBody>
      </p:sp>
    </p:spTree>
    <p:extLst>
      <p:ext uri="{BB962C8B-B14F-4D97-AF65-F5344CB8AC3E}">
        <p14:creationId xmlns:p14="http://schemas.microsoft.com/office/powerpoint/2010/main" val="4451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0328" y="1191048"/>
            <a:ext cx="832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Pullover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Pullover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0328" y="2117556"/>
            <a:ext cx="694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0328" y="3044064"/>
            <a:ext cx="706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T-Shirt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0329" y="3970572"/>
            <a:ext cx="730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Ø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043" y="135678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8667" y="224781"/>
            <a:ext cx="225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Look: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1148" y="3568914"/>
            <a:ext cx="6809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WIE FINDEST DU …</a:t>
            </a:r>
            <a:r>
              <a:rPr lang="fr-FR" sz="5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9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2840" y="405482"/>
            <a:ext cx="880151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atin typeface="+mn-lt"/>
                <a:cs typeface="+mn-cs"/>
              </a:rPr>
              <a:t>		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atin typeface="+mn-lt"/>
                <a:cs typeface="+mn-cs"/>
              </a:rPr>
              <a:t>				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latin typeface="+mn-lt"/>
                <a:cs typeface="+mn-cs"/>
              </a:rPr>
              <a:t>					</a:t>
            </a:r>
            <a:endParaRPr lang="de-DE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121"/>
          <a:stretch/>
        </p:blipFill>
        <p:spPr>
          <a:xfrm>
            <a:off x="9797738" y="286899"/>
            <a:ext cx="1816723" cy="29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000" r="52442" b="2000"/>
          <a:stretch/>
        </p:blipFill>
        <p:spPr>
          <a:xfrm>
            <a:off x="5162223" y="191922"/>
            <a:ext cx="1432349" cy="298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59" y="3440136"/>
            <a:ext cx="1734257" cy="290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11826"/>
          <a:stretch/>
        </p:blipFill>
        <p:spPr>
          <a:xfrm>
            <a:off x="7606330" y="232652"/>
            <a:ext cx="1561419" cy="290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à coins arrondis 14"/>
          <p:cNvSpPr/>
          <p:nvPr/>
        </p:nvSpPr>
        <p:spPr>
          <a:xfrm>
            <a:off x="267799" y="1870504"/>
            <a:ext cx="1979613" cy="4475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 smtClean="0"/>
              <a:t>sportlich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klassisch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elegant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lässig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smtClean="0"/>
              <a:t>cool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stylisch</a:t>
            </a:r>
            <a:endParaRPr lang="fr-FR" sz="2400" dirty="0" smtClean="0"/>
          </a:p>
          <a:p>
            <a:pPr algn="ctr">
              <a:lnSpc>
                <a:spcPct val="150000"/>
              </a:lnSpc>
            </a:pPr>
            <a:r>
              <a:rPr lang="fr-FR" sz="2400" dirty="0" err="1" smtClean="0"/>
              <a:t>originell</a:t>
            </a:r>
            <a:endParaRPr lang="fr-FR" sz="2400" dirty="0" smtClean="0"/>
          </a:p>
        </p:txBody>
      </p:sp>
      <p:pic>
        <p:nvPicPr>
          <p:cNvPr id="16" name="Picture 4" descr="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36" y="3388081"/>
            <a:ext cx="1983662" cy="29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15882"/>
          <a:stretch/>
        </p:blipFill>
        <p:spPr>
          <a:xfrm>
            <a:off x="5037978" y="3404485"/>
            <a:ext cx="1967215" cy="29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27" y="240057"/>
            <a:ext cx="1934092" cy="290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29" y="3402635"/>
            <a:ext cx="1977579" cy="296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336374" y="136637"/>
            <a:ext cx="2154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Look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017538" y="2440326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6197598" y="2394840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8714395" y="2423023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11293402" y="2397006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4101433" y="5674939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590873" y="5728772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851211" y="5635101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11293401" y="5674939"/>
            <a:ext cx="732161" cy="8293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55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73" y="95183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121"/>
          <a:stretch/>
        </p:blipFill>
        <p:spPr>
          <a:xfrm>
            <a:off x="4524060" y="210507"/>
            <a:ext cx="983436" cy="161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000" r="52442" b="2000"/>
          <a:stretch/>
        </p:blipFill>
        <p:spPr>
          <a:xfrm>
            <a:off x="2024447" y="210603"/>
            <a:ext cx="775365" cy="161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50" y="252005"/>
            <a:ext cx="938794" cy="15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11826"/>
          <a:stretch/>
        </p:blipFill>
        <p:spPr>
          <a:xfrm>
            <a:off x="3302460" y="210603"/>
            <a:ext cx="845233" cy="157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03" y="193107"/>
            <a:ext cx="1073804" cy="161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15882"/>
          <a:stretch/>
        </p:blipFill>
        <p:spPr>
          <a:xfrm>
            <a:off x="7024892" y="203645"/>
            <a:ext cx="1064901" cy="161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7" y="232652"/>
            <a:ext cx="1046970" cy="157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43" y="174289"/>
            <a:ext cx="1070510" cy="160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xplosion 1 10"/>
          <p:cNvSpPr/>
          <p:nvPr/>
        </p:nvSpPr>
        <p:spPr>
          <a:xfrm>
            <a:off x="1064925" y="78494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565104" y="95183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3893002" y="56445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229190" y="66787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486051" y="64047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7835102" y="44600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9113448" y="64047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10468108" y="64047"/>
            <a:ext cx="509382" cy="5499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39558" y="2350755"/>
            <a:ext cx="730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Look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79373" y="3287311"/>
            <a:ext cx="593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79373" y="3816480"/>
            <a:ext cx="1087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2F9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166755" y="3147848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10782" y="3293476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204647" y="3691125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48326" y="3961836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6" name="Accolade fermante 25"/>
          <p:cNvSpPr/>
          <p:nvPr/>
        </p:nvSpPr>
        <p:spPr>
          <a:xfrm rot="10800000">
            <a:off x="1029551" y="3430747"/>
            <a:ext cx="329880" cy="9418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279373" y="4881155"/>
            <a:ext cx="589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83709" y="5410324"/>
            <a:ext cx="1087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2F9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3200" dirty="0" smtClean="0">
                <a:solidFill>
                  <a:srgbClr val="2F9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ccolade fermante 28"/>
          <p:cNvSpPr/>
          <p:nvPr/>
        </p:nvSpPr>
        <p:spPr>
          <a:xfrm rot="10800000">
            <a:off x="957006" y="4988234"/>
            <a:ext cx="329880" cy="9418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xplosion 1 29"/>
          <p:cNvSpPr/>
          <p:nvPr/>
        </p:nvSpPr>
        <p:spPr>
          <a:xfrm>
            <a:off x="126940" y="4740161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608510" y="4881155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145885" y="5283438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3" name="Explosion 1 32"/>
          <p:cNvSpPr/>
          <p:nvPr/>
        </p:nvSpPr>
        <p:spPr>
          <a:xfrm>
            <a:off x="616023" y="5468241"/>
            <a:ext cx="443679" cy="487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7134910" y="2317141"/>
            <a:ext cx="4975840" cy="806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r>
              <a:rPr lang="fr-FR" sz="2400" dirty="0" smtClean="0"/>
              <a:t> / </a:t>
            </a:r>
            <a:r>
              <a:rPr lang="fr-FR" sz="2400" dirty="0" err="1" smtClean="0"/>
              <a:t>klassisch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elegant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lässig</a:t>
            </a:r>
            <a:r>
              <a:rPr lang="fr-FR" sz="2400" dirty="0"/>
              <a:t> </a:t>
            </a:r>
            <a:r>
              <a:rPr lang="fr-FR" sz="2400" dirty="0" smtClean="0"/>
              <a:t>/</a:t>
            </a:r>
          </a:p>
          <a:p>
            <a:pPr algn="ctr"/>
            <a:r>
              <a:rPr lang="fr-FR" sz="2400" dirty="0" smtClean="0"/>
              <a:t>cool / </a:t>
            </a:r>
            <a:r>
              <a:rPr lang="fr-FR" sz="2400" dirty="0" err="1" smtClean="0"/>
              <a:t>stylisch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originell</a:t>
            </a:r>
            <a:r>
              <a:rPr lang="fr-FR" sz="2400" dirty="0" smtClean="0"/>
              <a:t> / </a:t>
            </a:r>
            <a:r>
              <a:rPr lang="fr-FR" sz="2400" dirty="0" err="1" smtClean="0"/>
              <a:t>schick</a:t>
            </a:r>
            <a:endParaRPr lang="fr-FR" sz="2400" dirty="0" smtClean="0"/>
          </a:p>
        </p:txBody>
      </p:sp>
      <p:sp>
        <p:nvSpPr>
          <p:cNvPr id="35" name="Explosion 1 34"/>
          <p:cNvSpPr/>
          <p:nvPr/>
        </p:nvSpPr>
        <p:spPr>
          <a:xfrm>
            <a:off x="6099154" y="2357617"/>
            <a:ext cx="540606" cy="65774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134910" y="3590905"/>
            <a:ext cx="4975840" cy="1149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r>
              <a:rPr lang="fr-FR" sz="2400" dirty="0" smtClean="0"/>
              <a:t> / </a:t>
            </a:r>
            <a:r>
              <a:rPr lang="fr-FR" sz="2400" dirty="0" err="1" smtClean="0"/>
              <a:t>klassisch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elegant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lässig</a:t>
            </a:r>
            <a:r>
              <a:rPr lang="fr-FR" sz="2400" dirty="0"/>
              <a:t> </a:t>
            </a:r>
            <a:r>
              <a:rPr lang="fr-FR" sz="2400" dirty="0" smtClean="0"/>
              <a:t>/</a:t>
            </a:r>
          </a:p>
          <a:p>
            <a:pPr algn="ctr"/>
            <a:r>
              <a:rPr lang="fr-FR" sz="2400" dirty="0" smtClean="0"/>
              <a:t>cool / </a:t>
            </a:r>
            <a:r>
              <a:rPr lang="fr-FR" sz="2400" dirty="0" err="1" smtClean="0"/>
              <a:t>stylisch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originell</a:t>
            </a:r>
            <a:r>
              <a:rPr lang="fr-FR" sz="2400" dirty="0" smtClean="0"/>
              <a:t> / </a:t>
            </a:r>
            <a:r>
              <a:rPr lang="fr-FR" sz="2400" dirty="0" err="1" smtClean="0"/>
              <a:t>schick</a:t>
            </a:r>
            <a:r>
              <a:rPr lang="fr-FR" sz="2400" dirty="0" smtClean="0"/>
              <a:t> /</a:t>
            </a:r>
          </a:p>
          <a:p>
            <a:pPr algn="ctr"/>
            <a:r>
              <a:rPr lang="fr-FR" sz="2400" dirty="0" smtClean="0"/>
              <a:t>rot </a:t>
            </a:r>
            <a:r>
              <a:rPr lang="fr-FR" sz="2400" dirty="0" smtClean="0"/>
              <a:t>/ </a:t>
            </a:r>
            <a:r>
              <a:rPr lang="fr-FR" sz="2400" dirty="0" err="1" smtClean="0"/>
              <a:t>blau</a:t>
            </a:r>
            <a:r>
              <a:rPr lang="fr-FR" sz="2400" dirty="0" smtClean="0"/>
              <a:t> …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7134910" y="5269331"/>
            <a:ext cx="4975840" cy="1106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s</a:t>
            </a:r>
            <a:r>
              <a:rPr lang="fr-FR" sz="2400" dirty="0" err="1" smtClean="0"/>
              <a:t>portlich</a:t>
            </a:r>
            <a:r>
              <a:rPr lang="fr-FR" sz="2400" dirty="0" smtClean="0"/>
              <a:t> / </a:t>
            </a:r>
            <a:r>
              <a:rPr lang="fr-FR" sz="2400" dirty="0" err="1" smtClean="0"/>
              <a:t>klassisch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elegant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lässig</a:t>
            </a:r>
            <a:r>
              <a:rPr lang="fr-FR" sz="2400" dirty="0"/>
              <a:t> </a:t>
            </a:r>
            <a:r>
              <a:rPr lang="fr-FR" sz="2400" dirty="0" smtClean="0"/>
              <a:t>/</a:t>
            </a:r>
          </a:p>
          <a:p>
            <a:pPr algn="ctr"/>
            <a:r>
              <a:rPr lang="fr-FR" sz="2400" dirty="0" smtClean="0"/>
              <a:t>cool / </a:t>
            </a:r>
            <a:r>
              <a:rPr lang="fr-FR" sz="2400" dirty="0" err="1" smtClean="0"/>
              <a:t>stylisch</a:t>
            </a:r>
            <a:r>
              <a:rPr lang="fr-FR" sz="2400" dirty="0"/>
              <a:t> </a:t>
            </a:r>
            <a:r>
              <a:rPr lang="fr-FR" sz="2400" dirty="0" smtClean="0"/>
              <a:t>/ </a:t>
            </a:r>
            <a:r>
              <a:rPr lang="fr-FR" sz="2400" dirty="0" err="1" smtClean="0"/>
              <a:t>originell</a:t>
            </a:r>
            <a:r>
              <a:rPr lang="fr-FR" sz="2400" dirty="0" smtClean="0"/>
              <a:t> / </a:t>
            </a:r>
            <a:r>
              <a:rPr lang="fr-FR" sz="2400" dirty="0" err="1" smtClean="0"/>
              <a:t>schick</a:t>
            </a:r>
            <a:r>
              <a:rPr lang="fr-FR" sz="2400" dirty="0" smtClean="0"/>
              <a:t> /</a:t>
            </a:r>
          </a:p>
          <a:p>
            <a:pPr algn="ctr"/>
            <a:r>
              <a:rPr lang="fr-FR" sz="2400" dirty="0" smtClean="0"/>
              <a:t>rot </a:t>
            </a:r>
            <a:r>
              <a:rPr lang="fr-FR" sz="2400" dirty="0" smtClean="0"/>
              <a:t>/ </a:t>
            </a:r>
            <a:r>
              <a:rPr lang="fr-FR" sz="2400" dirty="0" err="1" smtClean="0"/>
              <a:t>blau</a:t>
            </a:r>
            <a:r>
              <a:rPr lang="fr-FR" sz="2400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1641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44080" y="142875"/>
            <a:ext cx="529208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Rappel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grammatical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44080" y="714375"/>
            <a:ext cx="486003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1) La fonction sujet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44081" y="1476375"/>
            <a:ext cx="5508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Einø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Sakko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elegant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44081" y="1979614"/>
            <a:ext cx="5724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Jeans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praktisch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44081" y="2519364"/>
            <a:ext cx="5724127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Einø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T-Shirt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cool.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21824" y="1476375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(masculin)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21824" y="1979614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(féminin)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21824" y="2519364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(neutre)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1" name="Accolade ouvrante 10"/>
          <p:cNvSpPr/>
          <p:nvPr/>
        </p:nvSpPr>
        <p:spPr>
          <a:xfrm rot="16200000">
            <a:off x="2979914" y="2494282"/>
            <a:ext cx="714375" cy="1971033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58306" y="3918404"/>
            <a:ext cx="13573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ujet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98355" y="3940629"/>
            <a:ext cx="3865041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= NOMINATIF</a:t>
            </a:r>
          </a:p>
        </p:txBody>
      </p:sp>
    </p:spTree>
    <p:extLst>
      <p:ext uri="{BB962C8B-B14F-4D97-AF65-F5344CB8AC3E}">
        <p14:creationId xmlns:p14="http://schemas.microsoft.com/office/powerpoint/2010/main" val="42477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280679" y="5570675"/>
            <a:ext cx="1566664" cy="674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44080" y="714375"/>
            <a:ext cx="1083844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2) La fonction complément d’objet direct (C.O.D.)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48246" y="1443209"/>
            <a:ext cx="681573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</a:t>
            </a:r>
            <a:r>
              <a:rPr lang="fr-FR" sz="32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Sakko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44080" y="2514104"/>
            <a:ext cx="606016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einø</a:t>
            </a:r>
            <a:r>
              <a:rPr lang="fr-F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T-Shirt.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25824" y="1960781"/>
            <a:ext cx="6219778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trägt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eine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Jeans.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59264" y="1370892"/>
            <a:ext cx="243884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(masculin)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77520" y="1962028"/>
            <a:ext cx="2438847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(féminin)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77520" y="2561859"/>
            <a:ext cx="243884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(neutre)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1" name="Accolade ouvrante 10"/>
          <p:cNvSpPr/>
          <p:nvPr/>
        </p:nvSpPr>
        <p:spPr>
          <a:xfrm rot="16200000">
            <a:off x="4385223" y="2280556"/>
            <a:ext cx="714375" cy="213637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88204" y="3789151"/>
            <a:ext cx="1404184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C.O.D.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45516" y="3789151"/>
            <a:ext cx="295617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= ACCUSATIF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25824" y="4769009"/>
            <a:ext cx="968586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Seul le masculin change 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et prend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la marque </a:t>
            </a:r>
            <a:r>
              <a:rPr lang="fr-F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</a:t>
            </a:r>
            <a:endParaRPr lang="fr-F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à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l’accusatif.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5075218"/>
            <a:ext cx="1469975" cy="14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49386" y="388620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97" y="2225735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b="2143"/>
          <a:stretch/>
        </p:blipFill>
        <p:spPr>
          <a:xfrm>
            <a:off x="2432957" y="1"/>
            <a:ext cx="7241722" cy="66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6" y="252661"/>
            <a:ext cx="4054642" cy="608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47006" y="1323474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Pullover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128211" y="1636295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996696" y="2765832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6632868" y="2252990"/>
            <a:ext cx="2619415" cy="805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49386" y="388620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97" y="2225735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78" y="1358188"/>
            <a:ext cx="7262812" cy="3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49386" y="388620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97" y="2225735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93072"/>
            <a:ext cx="8780417" cy="65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121"/>
          <a:stretch/>
        </p:blipFill>
        <p:spPr>
          <a:xfrm>
            <a:off x="4644189" y="312820"/>
            <a:ext cx="3392906" cy="557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9104923" y="382234"/>
            <a:ext cx="26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890045" y="821233"/>
            <a:ext cx="2511132" cy="16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8525" y="3829127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46877" y="4153826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12" y="348914"/>
            <a:ext cx="3503826" cy="587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04973" y="1729770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Hemd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121110" y="2168769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44462" y="4622439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Jeans 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995863" y="5005137"/>
            <a:ext cx="2819066" cy="339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15882"/>
          <a:stretch/>
        </p:blipFill>
        <p:spPr>
          <a:xfrm>
            <a:off x="4237264" y="402771"/>
            <a:ext cx="3853543" cy="584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97568" y="2538816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Rock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071920" y="2927182"/>
            <a:ext cx="3410523" cy="624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996696" y="2765832"/>
            <a:ext cx="29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Strickjacke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143750" y="2367644"/>
            <a:ext cx="1967593" cy="559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32" y="473401"/>
            <a:ext cx="3593752" cy="539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8972575" y="2259160"/>
            <a:ext cx="26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Sakko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6572250" y="2473779"/>
            <a:ext cx="2311569" cy="224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8525" y="3829127"/>
            <a:ext cx="240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46877" y="4153826"/>
            <a:ext cx="3092115" cy="39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78" y="244928"/>
            <a:ext cx="4041665" cy="607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8980" y="1496367"/>
            <a:ext cx="265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Blazer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118757" y="1853293"/>
            <a:ext cx="2136464" cy="426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333059" y="5037749"/>
            <a:ext cx="313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chuhe</a:t>
            </a:r>
            <a:endParaRPr lang="fr-F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876357" y="5401781"/>
            <a:ext cx="2826772" cy="1617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43007" y="5401781"/>
            <a:ext cx="2960122" cy="681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Thème15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399</TotalTime>
  <Words>458</Words>
  <Application>Microsoft Office PowerPoint</Application>
  <PresentationFormat>Grand écran</PresentationFormat>
  <Paragraphs>136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Arial</vt:lpstr>
      <vt:lpstr>Corbel</vt:lpstr>
      <vt:lpstr>Thème15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Binet</dc:creator>
  <cp:lastModifiedBy>PB</cp:lastModifiedBy>
  <cp:revision>63</cp:revision>
  <dcterms:created xsi:type="dcterms:W3CDTF">2017-02-09T17:42:12Z</dcterms:created>
  <dcterms:modified xsi:type="dcterms:W3CDTF">2020-12-25T16:09:13Z</dcterms:modified>
</cp:coreProperties>
</file>