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36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1"/>
            <a:ext cx="10972800" cy="438607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3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2"/>
            <a:ext cx="2369960" cy="559276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60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4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98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58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6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1444296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59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4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5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5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e libre 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67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F0ACAE9D-A520-45FA-AF58-5698CDE6EA0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EDA3EF80-B6A0-4B6C-A3D2-026EBA663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chemeClr val="accent1">
                    <a:lumMod val="75000"/>
                  </a:schemeClr>
                </a:solidFill>
              </a:rPr>
              <a:t>KLASSENDIENST</a:t>
            </a:r>
            <a:endParaRPr lang="fr-F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29286" b="5116"/>
          <a:stretch/>
        </p:blipFill>
        <p:spPr>
          <a:xfrm rot="19921903">
            <a:off x="867354" y="1028698"/>
            <a:ext cx="4186340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3981" t="16219" r="1542" b="15079"/>
          <a:stretch/>
        </p:blipFill>
        <p:spPr>
          <a:xfrm>
            <a:off x="1814399" y="1189610"/>
            <a:ext cx="2984269" cy="377398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3334" y="279954"/>
            <a:ext cx="469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Mirko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2564" y="1249135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65270" y="1363435"/>
            <a:ext cx="489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wischt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Tafel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2564" y="1956706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65270" y="2079816"/>
            <a:ext cx="489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schließt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Fenster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22564" y="2664277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65270" y="2787387"/>
            <a:ext cx="489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trennt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Müll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2564" y="3433718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65270" y="3537053"/>
            <a:ext cx="489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Stühle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hoch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22564" y="4141289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65269" y="4264399"/>
            <a:ext cx="583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schaltet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Computer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148998"/>
            <a:ext cx="1412154" cy="141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30357"/>
          <a:stretch/>
        </p:blipFill>
        <p:spPr>
          <a:xfrm>
            <a:off x="4768982" y="119305"/>
            <a:ext cx="7423017" cy="48024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8605" y="657018"/>
            <a:ext cx="483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Mirko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Jule?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68509" y="5889360"/>
            <a:ext cx="749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Am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Montag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wischt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die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Tafel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98" y="1929213"/>
            <a:ext cx="489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wischt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Tafel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2498" y="2645594"/>
            <a:ext cx="489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schließt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Fenster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52498" y="3381410"/>
            <a:ext cx="489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trennt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Müll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2498" y="4131076"/>
            <a:ext cx="489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Stühle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hoch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52497" y="4858422"/>
            <a:ext cx="583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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schaltet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Computer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73415" t="15633" r="19755" b="16744"/>
          <a:stretch/>
        </p:blipFill>
        <p:spPr>
          <a:xfrm>
            <a:off x="119739" y="1769151"/>
            <a:ext cx="832758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66" y="14763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0133" y="147638"/>
            <a:ext cx="570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Mirko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Klassendienst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9286" b="5116"/>
          <a:stretch/>
        </p:blipFill>
        <p:spPr>
          <a:xfrm rot="20467195">
            <a:off x="296874" y="1329171"/>
            <a:ext cx="4186340" cy="25309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96692" y="1502087"/>
            <a:ext cx="749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Montag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....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8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49" y="2071522"/>
            <a:ext cx="1279876" cy="12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9970" y="3624943"/>
            <a:ext cx="296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(</a:t>
            </a:r>
            <a:r>
              <a:rPr lang="fr-FR" sz="2000" dirty="0" err="1" smtClean="0"/>
              <a:t>Übungsheft</a:t>
            </a:r>
            <a:r>
              <a:rPr lang="fr-FR" sz="2000" dirty="0" smtClean="0"/>
              <a:t> </a:t>
            </a:r>
            <a:r>
              <a:rPr lang="fr-FR" sz="2000" dirty="0" err="1" smtClean="0"/>
              <a:t>Seite</a:t>
            </a:r>
            <a:r>
              <a:rPr lang="fr-FR" sz="2000" dirty="0" smtClean="0"/>
              <a:t> 34)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6813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05" y="1369545"/>
            <a:ext cx="10779579" cy="4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1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8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8" id="{7577EEBF-153B-4EB6-9797-536B436C8CF8}" vid="{A60A6C4E-0670-4F02-B130-4804A30A26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Thème8</Template>
  <TotalTime>25</TotalTime>
  <Words>109</Words>
  <Application>Microsoft Office PowerPoint</Application>
  <PresentationFormat>Grand écran</PresentationFormat>
  <Paragraphs>22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Lucida Sans Unicode</vt:lpstr>
      <vt:lpstr>Verdana</vt:lpstr>
      <vt:lpstr>Wingdings 2</vt:lpstr>
      <vt:lpstr>Wingdings 3</vt:lpstr>
      <vt:lpstr>Thème8</vt:lpstr>
      <vt:lpstr>KLASSENDIENST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KLASSENDIENST</dc:title>
  <dc:creator>PB</dc:creator>
  <cp:lastModifiedBy>PB</cp:lastModifiedBy>
  <cp:revision>4</cp:revision>
  <dcterms:created xsi:type="dcterms:W3CDTF">2020-10-09T13:58:30Z</dcterms:created>
  <dcterms:modified xsi:type="dcterms:W3CDTF">2020-10-09T14:50:58Z</dcterms:modified>
</cp:coreProperties>
</file>