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75" r:id="rId5"/>
    <p:sldId id="276" r:id="rId6"/>
    <p:sldId id="258" r:id="rId7"/>
    <p:sldId id="272" r:id="rId8"/>
    <p:sldId id="274" r:id="rId9"/>
    <p:sldId id="273" r:id="rId10"/>
    <p:sldId id="270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411"/>
    <a:srgbClr val="DDC101"/>
    <a:srgbClr val="94C456"/>
    <a:srgbClr val="E30713"/>
    <a:srgbClr val="FFDC02"/>
    <a:srgbClr val="42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EA121-E7D8-44BC-876C-980537CFBDEB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6BE3-8DC0-4362-BBC3-40760F740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2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3482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7860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74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9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9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7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1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70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85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36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3BA3D7-B01D-46F7-B3AC-CF1069C7A111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7501D1A-AA25-42AF-A2E0-F61EC7A62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18" Type="http://schemas.openxmlformats.org/officeDocument/2006/relationships/image" Target="../media/image7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eg"/><Relationship Id="rId18" Type="http://schemas.openxmlformats.org/officeDocument/2006/relationships/image" Target="../media/image42.jpg"/><Relationship Id="rId3" Type="http://schemas.openxmlformats.org/officeDocument/2006/relationships/image" Target="../media/image27.jpg"/><Relationship Id="rId21" Type="http://schemas.openxmlformats.org/officeDocument/2006/relationships/image" Target="../media/image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jp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WIE FINDEST DU …?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89" y="158333"/>
            <a:ext cx="1311337" cy="1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12045" y="445016"/>
            <a:ext cx="96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Und</a:t>
            </a:r>
            <a:r>
              <a:rPr lang="fr-FR" sz="2800" b="1" dirty="0" smtClean="0"/>
              <a:t> du? </a:t>
            </a:r>
            <a:r>
              <a:rPr lang="fr-FR" sz="2800" b="1" dirty="0" err="1" smtClean="0"/>
              <a:t>Fülle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aus</a:t>
            </a:r>
            <a:r>
              <a:rPr lang="fr-FR" sz="2800" b="1" dirty="0" smtClean="0"/>
              <a:t>!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69734"/>
          <a:stretch/>
        </p:blipFill>
        <p:spPr>
          <a:xfrm>
            <a:off x="2676000" y="1547162"/>
            <a:ext cx="1347108" cy="1281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8582" r="36105"/>
          <a:stretch/>
        </p:blipFill>
        <p:spPr>
          <a:xfrm>
            <a:off x="6961014" y="2362866"/>
            <a:ext cx="1126672" cy="12817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72027"/>
          <a:stretch/>
        </p:blipFill>
        <p:spPr>
          <a:xfrm>
            <a:off x="10376807" y="3898066"/>
            <a:ext cx="1245053" cy="1281778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 flipH="1">
            <a:off x="171448" y="861018"/>
            <a:ext cx="2099509" cy="733988"/>
          </a:xfrm>
          <a:prstGeom prst="borderCallout1">
            <a:avLst/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égende encadrée 1 9"/>
          <p:cNvSpPr/>
          <p:nvPr/>
        </p:nvSpPr>
        <p:spPr>
          <a:xfrm flipH="1">
            <a:off x="171449" y="1950829"/>
            <a:ext cx="2099506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 flipH="1">
            <a:off x="171449" y="3040641"/>
            <a:ext cx="2099507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 flipH="1">
            <a:off x="4428161" y="1646030"/>
            <a:ext cx="1999062" cy="733988"/>
          </a:xfrm>
          <a:prstGeom prst="borderCallout1">
            <a:avLst/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égende encadrée 1 12"/>
          <p:cNvSpPr/>
          <p:nvPr/>
        </p:nvSpPr>
        <p:spPr>
          <a:xfrm flipH="1">
            <a:off x="4428157" y="2735841"/>
            <a:ext cx="1999062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égende encadrée 1 13"/>
          <p:cNvSpPr/>
          <p:nvPr/>
        </p:nvSpPr>
        <p:spPr>
          <a:xfrm flipH="1">
            <a:off x="4428156" y="3825653"/>
            <a:ext cx="1999063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 flipH="1">
            <a:off x="8286748" y="3176954"/>
            <a:ext cx="1725983" cy="733988"/>
          </a:xfrm>
          <a:prstGeom prst="borderCallout1">
            <a:avLst/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6" name="Légende encadrée 1 15"/>
          <p:cNvSpPr/>
          <p:nvPr/>
        </p:nvSpPr>
        <p:spPr>
          <a:xfrm flipH="1">
            <a:off x="8286749" y="4266765"/>
            <a:ext cx="1725979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7" name="Légende encadrée 1 16"/>
          <p:cNvSpPr/>
          <p:nvPr/>
        </p:nvSpPr>
        <p:spPr>
          <a:xfrm flipH="1">
            <a:off x="8286750" y="5356577"/>
            <a:ext cx="1725980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338586" y="5101237"/>
            <a:ext cx="383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sym typeface="Wingdings 3" panose="05040102010807070707" pitchFamily="18" charset="2"/>
              </a:rPr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12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89" y="158333"/>
            <a:ext cx="1311337" cy="1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7487" y="289873"/>
            <a:ext cx="968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/>
              <a:t>Ich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finde</a:t>
            </a:r>
            <a:r>
              <a:rPr lang="fr-FR" sz="3600" b="1" dirty="0" smtClean="0"/>
              <a:t>…!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437487" y="1237020"/>
            <a:ext cx="968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 3" panose="05040102010807070707" pitchFamily="18" charset="2"/>
              </a:rPr>
              <a:t> </a:t>
            </a:r>
            <a:r>
              <a:rPr lang="fr-FR" sz="2400" dirty="0" err="1" smtClean="0"/>
              <a:t>Ich</a:t>
            </a:r>
            <a:r>
              <a:rPr lang="fr-FR" sz="2400" dirty="0" smtClean="0"/>
              <a:t> </a:t>
            </a:r>
            <a:r>
              <a:rPr lang="fr-FR" sz="2400" dirty="0" err="1" smtClean="0"/>
              <a:t>finde</a:t>
            </a:r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971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44668" y="4141744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Arbeitsblatt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79" y="2452497"/>
            <a:ext cx="1311337" cy="1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36370"/>
            <a:ext cx="10591800" cy="398526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78572" y="132195"/>
            <a:ext cx="96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A</a:t>
            </a:r>
            <a:r>
              <a:rPr lang="fr-FR" sz="2800" b="1" dirty="0" err="1" smtClean="0"/>
              <a:t>ssoziiere</a:t>
            </a:r>
            <a:r>
              <a:rPr lang="fr-FR" sz="2800" b="1" dirty="0" smtClean="0"/>
              <a:t> </a:t>
            </a:r>
            <a:r>
              <a:rPr lang="fr-FR" sz="2800" b="1" dirty="0"/>
              <a:t>die </a:t>
            </a:r>
            <a:r>
              <a:rPr lang="fr-FR" sz="2800" b="1" dirty="0" err="1"/>
              <a:t>Adjektive</a:t>
            </a:r>
            <a:r>
              <a:rPr lang="fr-FR" sz="2800" b="1" dirty="0"/>
              <a:t> mit den </a:t>
            </a:r>
            <a:r>
              <a:rPr lang="fr-FR" sz="2800" b="1" dirty="0" err="1"/>
              <a:t>Daumen</a:t>
            </a:r>
            <a:r>
              <a:rPr lang="fr-FR" sz="2800" b="1" dirty="0"/>
              <a:t>!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63" y="2981340"/>
            <a:ext cx="4450897" cy="128177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008663" y="2726872"/>
            <a:ext cx="391887" cy="375557"/>
          </a:xfrm>
          <a:prstGeom prst="straightConnector1">
            <a:avLst/>
          </a:prstGeom>
          <a:ln w="38100">
            <a:solidFill>
              <a:srgbClr val="94C4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265964" y="2200385"/>
            <a:ext cx="2856818" cy="948342"/>
          </a:xfrm>
          <a:prstGeom prst="straightConnector1">
            <a:avLst/>
          </a:prstGeom>
          <a:ln w="38100">
            <a:solidFill>
              <a:srgbClr val="94C4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812721" y="4041321"/>
            <a:ext cx="424543" cy="321898"/>
          </a:xfrm>
          <a:prstGeom prst="straightConnector1">
            <a:avLst/>
          </a:prstGeom>
          <a:ln w="38100">
            <a:solidFill>
              <a:srgbClr val="94C4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404503" y="3420836"/>
            <a:ext cx="726626" cy="47128"/>
          </a:xfrm>
          <a:prstGeom prst="straightConnector1">
            <a:avLst/>
          </a:prstGeom>
          <a:ln w="38100">
            <a:solidFill>
              <a:srgbClr val="94C4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6719207" y="2653231"/>
            <a:ext cx="2288042" cy="579826"/>
          </a:xfrm>
          <a:prstGeom prst="straightConnector1">
            <a:avLst/>
          </a:prstGeom>
          <a:ln w="38100">
            <a:solidFill>
              <a:srgbClr val="DDC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568043" y="3979551"/>
            <a:ext cx="201726" cy="383668"/>
          </a:xfrm>
          <a:prstGeom prst="straightConnector1">
            <a:avLst/>
          </a:prstGeom>
          <a:ln w="38100">
            <a:solidFill>
              <a:srgbClr val="DDC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8459560" y="3788229"/>
            <a:ext cx="855890" cy="81642"/>
          </a:xfrm>
          <a:prstGeom prst="straightConnector1">
            <a:avLst/>
          </a:prstGeom>
          <a:ln w="38100">
            <a:solidFill>
              <a:srgbClr val="E204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8122782" y="4135211"/>
            <a:ext cx="245611" cy="264182"/>
          </a:xfrm>
          <a:prstGeom prst="straightConnector1">
            <a:avLst/>
          </a:prstGeom>
          <a:ln w="38100">
            <a:solidFill>
              <a:srgbClr val="E204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028827" y="2296565"/>
            <a:ext cx="654884" cy="791540"/>
          </a:xfrm>
          <a:prstGeom prst="straightConnector1">
            <a:avLst/>
          </a:prstGeom>
          <a:ln w="38100">
            <a:solidFill>
              <a:srgbClr val="E204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12045" y="445016"/>
            <a:ext cx="96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Wie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findet</a:t>
            </a:r>
            <a:r>
              <a:rPr lang="fr-FR" sz="2800" b="1" dirty="0" smtClean="0"/>
              <a:t> </a:t>
            </a:r>
            <a:r>
              <a:rPr lang="fr-FR" sz="2800" b="1" dirty="0" smtClean="0"/>
              <a:t>Ben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das</a:t>
            </a:r>
            <a:r>
              <a:rPr lang="fr-FR" sz="2800" b="1" dirty="0" smtClean="0"/>
              <a:t>?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338586" y="5101237"/>
            <a:ext cx="383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smtClean="0">
                <a:sym typeface="Wingdings 3" panose="05040102010807070707" pitchFamily="18" charset="2"/>
              </a:rPr>
              <a:t>Ben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findet</a:t>
            </a:r>
            <a:r>
              <a:rPr lang="fr-FR" sz="2800" b="1" dirty="0" smtClean="0">
                <a:sym typeface="Wingdings 3" panose="05040102010807070707" pitchFamily="18" charset="2"/>
              </a:rPr>
              <a:t> …</a:t>
            </a:r>
            <a:endParaRPr lang="fr-FR" sz="2800" dirty="0"/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11" y="77089"/>
            <a:ext cx="1420210" cy="14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69734"/>
          <a:stretch/>
        </p:blipFill>
        <p:spPr>
          <a:xfrm>
            <a:off x="2676000" y="1547162"/>
            <a:ext cx="1347108" cy="1281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8582" r="36105"/>
          <a:stretch/>
        </p:blipFill>
        <p:spPr>
          <a:xfrm>
            <a:off x="6961014" y="2362866"/>
            <a:ext cx="1126672" cy="12817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72027"/>
          <a:stretch/>
        </p:blipFill>
        <p:spPr>
          <a:xfrm>
            <a:off x="10376807" y="3898066"/>
            <a:ext cx="1245053" cy="1281778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 flipH="1">
            <a:off x="171448" y="861018"/>
            <a:ext cx="2099509" cy="733988"/>
          </a:xfrm>
          <a:prstGeom prst="borderCallout1">
            <a:avLst/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égende encadrée 1 9"/>
          <p:cNvSpPr/>
          <p:nvPr/>
        </p:nvSpPr>
        <p:spPr>
          <a:xfrm flipH="1">
            <a:off x="171449" y="1950829"/>
            <a:ext cx="2099506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 flipH="1">
            <a:off x="171449" y="3040641"/>
            <a:ext cx="2099507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Freitagnachmittag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 flipH="1">
            <a:off x="4428161" y="1646030"/>
            <a:ext cx="1999062" cy="733988"/>
          </a:xfrm>
          <a:prstGeom prst="borderCallout1">
            <a:avLst/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Montagvormittag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égende encadrée 1 12"/>
          <p:cNvSpPr/>
          <p:nvPr/>
        </p:nvSpPr>
        <p:spPr>
          <a:xfrm flipH="1">
            <a:off x="4428157" y="2735841"/>
            <a:ext cx="1999062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égende encadrée 1 13"/>
          <p:cNvSpPr/>
          <p:nvPr/>
        </p:nvSpPr>
        <p:spPr>
          <a:xfrm flipH="1">
            <a:off x="4428156" y="3825653"/>
            <a:ext cx="1999063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 flipH="1">
            <a:off x="8286748" y="3176954"/>
            <a:ext cx="1725983" cy="733988"/>
          </a:xfrm>
          <a:prstGeom prst="borderCallout1">
            <a:avLst/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Englisch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6" name="Légende encadrée 1 15"/>
          <p:cNvSpPr/>
          <p:nvPr/>
        </p:nvSpPr>
        <p:spPr>
          <a:xfrm flipH="1">
            <a:off x="8286749" y="4266765"/>
            <a:ext cx="1725979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7" name="Légende encadrée 1 16"/>
          <p:cNvSpPr/>
          <p:nvPr/>
        </p:nvSpPr>
        <p:spPr>
          <a:xfrm flipH="1">
            <a:off x="8286750" y="5356577"/>
            <a:ext cx="1725980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1" y="4729868"/>
            <a:ext cx="1090761" cy="1253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8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12045" y="445016"/>
            <a:ext cx="96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Wie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findet</a:t>
            </a:r>
            <a:r>
              <a:rPr lang="fr-FR" sz="2800" b="1" dirty="0" smtClean="0"/>
              <a:t> </a:t>
            </a:r>
            <a:r>
              <a:rPr lang="fr-FR" sz="2800" b="1" dirty="0" smtClean="0"/>
              <a:t>Bens </a:t>
            </a:r>
            <a:r>
              <a:rPr lang="fr-FR" sz="2800" b="1" dirty="0" err="1" smtClean="0"/>
              <a:t>Tutor</a:t>
            </a:r>
            <a:r>
              <a:rPr lang="fr-FR" sz="2800" b="1" dirty="0" smtClean="0"/>
              <a:t> (</a:t>
            </a:r>
            <a:r>
              <a:rPr lang="fr-FR" sz="2800" b="1" dirty="0" err="1" smtClean="0"/>
              <a:t>Leon</a:t>
            </a:r>
            <a:r>
              <a:rPr lang="fr-FR" sz="2800" b="1" dirty="0" smtClean="0"/>
              <a:t>)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das</a:t>
            </a:r>
            <a:r>
              <a:rPr lang="fr-FR" sz="2800" b="1" dirty="0" smtClean="0"/>
              <a:t>?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338586" y="5101237"/>
            <a:ext cx="383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sym typeface="Wingdings 3" panose="05040102010807070707" pitchFamily="18" charset="2"/>
              </a:rPr>
              <a:t>Leon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findet</a:t>
            </a:r>
            <a:r>
              <a:rPr lang="fr-FR" sz="2800" b="1" dirty="0" smtClean="0">
                <a:sym typeface="Wingdings 3" panose="05040102010807070707" pitchFamily="18" charset="2"/>
              </a:rPr>
              <a:t> …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69734"/>
          <a:stretch/>
        </p:blipFill>
        <p:spPr>
          <a:xfrm>
            <a:off x="2676000" y="1547162"/>
            <a:ext cx="1347108" cy="1281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8582" r="36105"/>
          <a:stretch/>
        </p:blipFill>
        <p:spPr>
          <a:xfrm>
            <a:off x="6961014" y="2362866"/>
            <a:ext cx="1126672" cy="12817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2027"/>
          <a:stretch/>
        </p:blipFill>
        <p:spPr>
          <a:xfrm>
            <a:off x="10376807" y="3898066"/>
            <a:ext cx="1245053" cy="1281778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 flipH="1">
            <a:off x="89805" y="861018"/>
            <a:ext cx="2181151" cy="733988"/>
          </a:xfrm>
          <a:prstGeom prst="borderCallout1">
            <a:avLst/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égende encadrée 1 9"/>
          <p:cNvSpPr/>
          <p:nvPr/>
        </p:nvSpPr>
        <p:spPr>
          <a:xfrm flipH="1">
            <a:off x="89807" y="1950829"/>
            <a:ext cx="2181140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Mittagspause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 flipH="1">
            <a:off x="89806" y="3040641"/>
            <a:ext cx="2181149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94C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 flipH="1">
            <a:off x="4428161" y="1646030"/>
            <a:ext cx="1999062" cy="733988"/>
          </a:xfrm>
          <a:prstGeom prst="borderCallout1">
            <a:avLst/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Block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égende encadrée 1 12"/>
          <p:cNvSpPr/>
          <p:nvPr/>
        </p:nvSpPr>
        <p:spPr>
          <a:xfrm flipH="1">
            <a:off x="4428157" y="2735841"/>
            <a:ext cx="1999062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Französisch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égende encadrée 1 13"/>
          <p:cNvSpPr/>
          <p:nvPr/>
        </p:nvSpPr>
        <p:spPr>
          <a:xfrm flipH="1">
            <a:off x="4428156" y="3825653"/>
            <a:ext cx="1999063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FF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Physik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 flipH="1">
            <a:off x="8286748" y="3176954"/>
            <a:ext cx="1725983" cy="733988"/>
          </a:xfrm>
          <a:prstGeom prst="borderCallout1">
            <a:avLst/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6" name="Légende encadrée 1 15"/>
          <p:cNvSpPr/>
          <p:nvPr/>
        </p:nvSpPr>
        <p:spPr>
          <a:xfrm flipH="1">
            <a:off x="8286747" y="4266765"/>
            <a:ext cx="1725979" cy="733988"/>
          </a:xfrm>
          <a:prstGeom prst="borderCallout1">
            <a:avLst>
              <a:gd name="adj1" fmla="val 18750"/>
              <a:gd name="adj2" fmla="val -8333"/>
              <a:gd name="adj3" fmla="val 21290"/>
              <a:gd name="adj4" fmla="val -23659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6 </a:t>
            </a:r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aufstehen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17" name="Légende encadrée 1 16"/>
          <p:cNvSpPr/>
          <p:nvPr/>
        </p:nvSpPr>
        <p:spPr>
          <a:xfrm flipH="1">
            <a:off x="8286750" y="5356577"/>
            <a:ext cx="1725980" cy="733988"/>
          </a:xfrm>
          <a:prstGeom prst="borderCallout1">
            <a:avLst>
              <a:gd name="adj1" fmla="val 18750"/>
              <a:gd name="adj2" fmla="val -8333"/>
              <a:gd name="adj3" fmla="val -36551"/>
              <a:gd name="adj4" fmla="val -39420"/>
            </a:avLst>
          </a:prstGeom>
          <a:noFill/>
          <a:ln w="28575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958" y="4629150"/>
            <a:ext cx="1141105" cy="1461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27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65774" y="2586637"/>
            <a:ext cx="96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Und</a:t>
            </a:r>
            <a:r>
              <a:rPr lang="fr-FR" sz="2800" dirty="0" smtClean="0"/>
              <a:t> du? </a:t>
            </a:r>
            <a:r>
              <a:rPr lang="fr-FR" sz="2800" dirty="0" err="1" smtClean="0"/>
              <a:t>Wie</a:t>
            </a:r>
            <a:r>
              <a:rPr lang="fr-FR" sz="2800" dirty="0" smtClean="0"/>
              <a:t> </a:t>
            </a:r>
            <a:r>
              <a:rPr lang="fr-FR" sz="2800" dirty="0" err="1" smtClean="0"/>
              <a:t>findest</a:t>
            </a:r>
            <a:r>
              <a:rPr lang="fr-FR" sz="2800" dirty="0" smtClean="0"/>
              <a:t> du </a:t>
            </a:r>
            <a:r>
              <a:rPr lang="fr-FR" sz="2800" dirty="0" err="1" smtClean="0"/>
              <a:t>das</a:t>
            </a:r>
            <a:r>
              <a:rPr lang="fr-FR" sz="2800" dirty="0" smtClean="0"/>
              <a:t>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22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103" y="2914447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27" y="3708553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064" y="3654553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2826" y="3362189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2767" y="112001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1508" y="1079515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4634" y="2263015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92135" y="3317828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26865" y="1893829"/>
            <a:ext cx="1084632" cy="10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04" y="3287513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28" y="1058942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9408368" y="2068701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41" y="3736791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16" y="2091396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08" y="1120015"/>
            <a:ext cx="762000" cy="114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4" y="4112607"/>
            <a:ext cx="1714500" cy="10477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556904" y="110466"/>
            <a:ext cx="33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sym typeface="Wingdings 3" panose="05040102010807070707" pitchFamily="18" charset="2"/>
              </a:rPr>
              <a:t> …</a:t>
            </a:r>
            <a:endParaRPr lang="fr-FR" sz="28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8"/>
          <a:srcRect r="69734"/>
          <a:stretch/>
        </p:blipFill>
        <p:spPr>
          <a:xfrm>
            <a:off x="4006778" y="5489205"/>
            <a:ext cx="1347108" cy="128177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8"/>
          <a:srcRect l="38582" r="36105"/>
          <a:stretch/>
        </p:blipFill>
        <p:spPr>
          <a:xfrm>
            <a:off x="5647382" y="5489205"/>
            <a:ext cx="1126672" cy="128177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8"/>
          <a:srcRect l="72027"/>
          <a:stretch/>
        </p:blipFill>
        <p:spPr>
          <a:xfrm>
            <a:off x="6915150" y="5489205"/>
            <a:ext cx="1245053" cy="12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10046"/>
          <a:stretch/>
        </p:blipFill>
        <p:spPr>
          <a:xfrm>
            <a:off x="1999580" y="143721"/>
            <a:ext cx="8797834" cy="531222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556904" y="110466"/>
            <a:ext cx="33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sym typeface="Wingdings 3" panose="05040102010807070707" pitchFamily="18" charset="2"/>
              </a:rPr>
              <a:t> …</a:t>
            </a:r>
            <a:endParaRPr lang="fr-FR" sz="2800" dirty="0"/>
          </a:p>
        </p:txBody>
      </p:sp>
      <p:sp>
        <p:nvSpPr>
          <p:cNvPr id="5" name="Parenthèse ouvrante 4"/>
          <p:cNvSpPr/>
          <p:nvPr/>
        </p:nvSpPr>
        <p:spPr>
          <a:xfrm>
            <a:off x="1665514" y="1278160"/>
            <a:ext cx="334066" cy="2216154"/>
          </a:xfrm>
          <a:prstGeom prst="leftBracke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46" name="Parenthèse ouvrante 45"/>
          <p:cNvSpPr/>
          <p:nvPr/>
        </p:nvSpPr>
        <p:spPr>
          <a:xfrm>
            <a:off x="1665514" y="3527997"/>
            <a:ext cx="334066" cy="1656323"/>
          </a:xfrm>
          <a:prstGeom prst="leftBracke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0443638">
            <a:off x="120233" y="2106387"/>
            <a:ext cx="135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2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Vormittag</a:t>
            </a:r>
            <a:endParaRPr lang="fr-FR" b="1" dirty="0">
              <a:solidFill>
                <a:srgbClr val="42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 rot="20443638">
            <a:off x="114313" y="4167020"/>
            <a:ext cx="156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2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Nachmittag</a:t>
            </a:r>
            <a:endParaRPr lang="fr-FR" b="1" dirty="0">
              <a:solidFill>
                <a:srgbClr val="42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99580" y="3510642"/>
            <a:ext cx="815612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r="69734"/>
          <a:stretch/>
        </p:blipFill>
        <p:spPr>
          <a:xfrm>
            <a:off x="4006778" y="5489205"/>
            <a:ext cx="1347108" cy="12817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38582" r="36105"/>
          <a:stretch/>
        </p:blipFill>
        <p:spPr>
          <a:xfrm>
            <a:off x="5647382" y="5489205"/>
            <a:ext cx="1126672" cy="12817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72027"/>
          <a:stretch/>
        </p:blipFill>
        <p:spPr>
          <a:xfrm>
            <a:off x="6915150" y="5489205"/>
            <a:ext cx="1245053" cy="12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7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4556904" y="110466"/>
            <a:ext cx="33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sym typeface="Wingdings 3" panose="05040102010807070707" pitchFamily="18" charset="2"/>
              </a:rPr>
              <a:t> …</a:t>
            </a:r>
            <a:endParaRPr lang="fr-FR" sz="28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289674" y="5085090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16" y="190234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9908339" y="2868954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76" y="137793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13" y="996882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17" y="2785235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4110249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4198646" y="4144513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50" y="5347800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53" y="2517019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28" y="1470108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4" y="128284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712731" y="1593180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978366" y="1452474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39" y="2673180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2" y="31764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09" y="4110249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5948440" y="4126372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1"/>
          <a:srcRect r="69734"/>
          <a:stretch/>
        </p:blipFill>
        <p:spPr>
          <a:xfrm>
            <a:off x="4006778" y="5489205"/>
            <a:ext cx="1347108" cy="128177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1"/>
          <a:srcRect l="38582" r="36105"/>
          <a:stretch/>
        </p:blipFill>
        <p:spPr>
          <a:xfrm>
            <a:off x="5647382" y="5489205"/>
            <a:ext cx="1126672" cy="128177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1"/>
          <a:srcRect l="72027"/>
          <a:stretch/>
        </p:blipFill>
        <p:spPr>
          <a:xfrm>
            <a:off x="6915150" y="5489205"/>
            <a:ext cx="1245053" cy="12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116</TotalTime>
  <Words>112</Words>
  <Application>Microsoft Office PowerPoint</Application>
  <PresentationFormat>Grand écran</PresentationFormat>
  <Paragraphs>57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Wingdings</vt:lpstr>
      <vt:lpstr>Wingdings 3</vt:lpstr>
      <vt:lpstr>Type de bois</vt:lpstr>
      <vt:lpstr>WIE FINDEST DU …?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FINDEST DU …?</dc:title>
  <dc:creator>Pierre Binet</dc:creator>
  <cp:lastModifiedBy>PB</cp:lastModifiedBy>
  <cp:revision>22</cp:revision>
  <dcterms:created xsi:type="dcterms:W3CDTF">2016-09-06T13:13:25Z</dcterms:created>
  <dcterms:modified xsi:type="dcterms:W3CDTF">2021-01-20T15:18:15Z</dcterms:modified>
</cp:coreProperties>
</file>