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1" r:id="rId2"/>
    <p:sldId id="305" r:id="rId3"/>
    <p:sldId id="271" r:id="rId4"/>
    <p:sldId id="273" r:id="rId5"/>
    <p:sldId id="272" r:id="rId6"/>
    <p:sldId id="297" r:id="rId7"/>
    <p:sldId id="298" r:id="rId8"/>
    <p:sldId id="28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90" r:id="rId17"/>
    <p:sldId id="283" r:id="rId18"/>
    <p:sldId id="282" r:id="rId19"/>
    <p:sldId id="284" r:id="rId20"/>
    <p:sldId id="285" r:id="rId21"/>
    <p:sldId id="286" r:id="rId22"/>
    <p:sldId id="287" r:id="rId23"/>
    <p:sldId id="289" r:id="rId24"/>
    <p:sldId id="288" r:id="rId25"/>
    <p:sldId id="293" r:id="rId26"/>
    <p:sldId id="291" r:id="rId27"/>
    <p:sldId id="268" r:id="rId28"/>
    <p:sldId id="294" r:id="rId29"/>
    <p:sldId id="269" r:id="rId30"/>
    <p:sldId id="300" r:id="rId31"/>
    <p:sldId id="301" r:id="rId32"/>
    <p:sldId id="302" r:id="rId33"/>
    <p:sldId id="303" r:id="rId34"/>
    <p:sldId id="304" r:id="rId35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50" autoAdjust="0"/>
  </p:normalViewPr>
  <p:slideViewPr>
    <p:cSldViewPr>
      <p:cViewPr varScale="1">
        <p:scale>
          <a:sx n="89" d="100"/>
          <a:sy n="89" d="100"/>
        </p:scale>
        <p:origin x="43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7C767D-8696-490F-BDBF-8E092E598ED1}" type="datetimeFigureOut">
              <a:rPr lang="fr-FR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C938AA-E8EA-4C1D-8FD0-B4A0D5ED6D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290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59D0B-F87D-4797-9F76-A395399F6FB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9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72728-717B-4BCF-AA06-F0CDEE23A0D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29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53A95-A481-4B73-8661-9D9A4262E12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44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53A95-A481-4B73-8661-9D9A4262E12E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6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54B24E-362A-493D-9F97-792F4A6A3807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39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8" y="20548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6159" y="2819400"/>
            <a:ext cx="1948444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97" y="5089818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A75EB7-F574-475C-88E1-A88D7B2DDA00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1AD5A6-3E81-4840-9289-C465E25DA54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fr-F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19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édia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ABAC70-D070-4E1F-9E06-B692A17EA116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C940BF-3ACE-4ECB-AD0E-5E13F82394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/>
          <a:lstStyle>
            <a:lvl1pPr eaLnBrk="1" latinLnBrk="0" hangingPunct="1">
              <a:buNone/>
              <a:defRPr kumimoji="0" lang="fr-FR"/>
            </a:lvl1pPr>
          </a:lstStyle>
          <a:p>
            <a:pPr eaLnBrk="1" latinLnBrk="0" hangingPunct="1"/>
            <a:r>
              <a:rPr lang="fr-FR" smtClean="0"/>
              <a:t>Cliquez sur l'icône pour ajouter l'élément multimédia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1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fr-F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6FECDA-9D47-4003-B219-6DC04DD5D87C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E8FE12-2BFF-4839-B535-8A1547DDA08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7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texte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28B23-9ED8-497C-8C09-36394A5A05D9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44090-AFAE-4008-BFCC-C74D572E44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fr-F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    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95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2743200" cy="5851525"/>
          </a:xfrm>
        </p:spPr>
        <p:txBody>
          <a:bodyPr vert="eaVert"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072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9A04C98-5087-446F-9212-2339CE05B00B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7AFDE09F-9CA7-4196-B148-CFAF2E0F237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D248D-BB33-40DB-86CE-BDDDF9BA8ADE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851FD-2FC1-4B98-BFAC-B181F56D3F7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22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fr-FR" sz="3000" b="1" cap="all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105401"/>
            <a:ext cx="109728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fr-F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7C940BF-3ACE-4ECB-AD0E-5E13F82394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r-FR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784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3" y="76200"/>
            <a:ext cx="11204027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fr-F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BBC46473-E3DA-464A-950E-AF78D394826C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9D2CC413-AC85-409B-8F4C-92B8FDCB76F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93ABAC70-D070-4E1F-9E06-B692A17EA116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7C940BF-3ACE-4ECB-AD0E-5E13F82394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58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"/>
            <a:ext cx="9424020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fr-F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47F40-FE22-42EF-B004-BEF0BF14FCE8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C8FE2-7C67-4383-A43C-F3CD2FC2099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0C8E8D-E98B-4C40-9520-0D84089EA70B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443F69-8FA5-46E9-ADED-8D98FEA329A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 eaLnBrk="1" latinLnBrk="0" hangingPunct="1">
              <a:defRPr kumimoji="0" lang="fr-FR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30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seul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BAC70-D070-4E1F-9E06-B692A17EA116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940BF-3ACE-4ECB-AD0E-5E13F82394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fr-F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fr-F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53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avec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ABAC70-D070-4E1F-9E06-B692A17EA116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C940BF-3ACE-4ECB-AD0E-5E13F82394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fr-F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fr-F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914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fr-F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fr-F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fr-F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fr-F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</p:spPr>
        <p:txBody>
          <a:bodyPr/>
          <a:lstStyle>
            <a:lvl1pPr marL="0" indent="0" eaLnBrk="1" latinLnBrk="0" hangingPunct="1">
              <a:buNone/>
              <a:defRPr kumimoji="0" lang="fr-F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798D5A-B85A-4E37-B94B-FB73F10B090C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77DACA-D710-4394-AA3F-7030651DB9D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4707" y="5867400"/>
            <a:ext cx="12192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ABAC70-D070-4E1F-9E06-B692A17EA116}" type="datetimeFigureOut">
              <a:rPr lang="fr-FR" smtClean="0"/>
              <a:pPr>
                <a:defRPr/>
              </a:pPr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C940BF-3ACE-4ECB-AD0E-5E13F82394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606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DAS%20SCHULSYSTEM.pdf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RUND%20UMS%20JAHR.pdf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544" y="1268760"/>
            <a:ext cx="842493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 </a:t>
            </a:r>
            <a:r>
              <a:rPr lang="fr-FR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Kunstgymnasium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96" y="2780928"/>
            <a:ext cx="2084832" cy="2395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/>
              <a:t>D</a:t>
            </a:r>
            <a:r>
              <a:rPr lang="fr-FR" sz="2800" dirty="0" smtClean="0"/>
              <a:t>er </a:t>
            </a:r>
            <a:r>
              <a:rPr lang="fr-FR" sz="2800" dirty="0" err="1" smtClean="0"/>
              <a:t>zwei</a:t>
            </a:r>
            <a:r>
              <a:rPr lang="fr-FR" sz="2800" b="1" dirty="0" err="1" smtClean="0">
                <a:solidFill>
                  <a:srgbClr val="FF0000"/>
                </a:solidFill>
              </a:rPr>
              <a:t>te</a:t>
            </a:r>
            <a:r>
              <a:rPr lang="fr-FR" sz="2800" dirty="0" smtClean="0"/>
              <a:t> Block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von</a:t>
            </a:r>
            <a:r>
              <a:rPr lang="fr-FR" sz="2800" dirty="0" smtClean="0"/>
              <a:t> 10 </a:t>
            </a:r>
            <a:r>
              <a:rPr lang="fr-FR" sz="2800" dirty="0" err="1" smtClean="0"/>
              <a:t>Uhr</a:t>
            </a:r>
            <a:r>
              <a:rPr lang="fr-FR" sz="2800" dirty="0" smtClean="0"/>
              <a:t> bis 11 </a:t>
            </a:r>
            <a:r>
              <a:rPr lang="fr-FR" sz="2800" dirty="0" err="1" smtClean="0"/>
              <a:t>Uhr</a:t>
            </a:r>
            <a:r>
              <a:rPr lang="fr-FR" sz="2800" dirty="0" smtClean="0"/>
              <a:t> 30.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812710" y="2080051"/>
            <a:ext cx="1080120" cy="933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494307" y="1988840"/>
            <a:ext cx="1628278" cy="933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4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/>
              <a:t>D</a:t>
            </a:r>
            <a:r>
              <a:rPr lang="fr-FR" sz="2800" dirty="0" smtClean="0"/>
              <a:t>er </a:t>
            </a:r>
            <a:r>
              <a:rPr lang="fr-FR" sz="2800" b="1" dirty="0" err="1" smtClean="0">
                <a:solidFill>
                  <a:srgbClr val="FF0000"/>
                </a:solidFill>
              </a:rPr>
              <a:t>dritte</a:t>
            </a:r>
            <a:r>
              <a:rPr lang="fr-FR" sz="2800" dirty="0" smtClean="0"/>
              <a:t> Block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von</a:t>
            </a:r>
            <a:r>
              <a:rPr lang="fr-FR" sz="2800" dirty="0" smtClean="0"/>
              <a:t> 11 </a:t>
            </a:r>
            <a:r>
              <a:rPr lang="fr-FR" sz="2800" dirty="0" err="1" smtClean="0"/>
              <a:t>Uhr</a:t>
            </a:r>
            <a:r>
              <a:rPr lang="fr-FR" sz="2800" dirty="0" smtClean="0"/>
              <a:t> 40 bis 13 </a:t>
            </a:r>
            <a:r>
              <a:rPr lang="fr-FR" sz="2800" dirty="0" err="1" smtClean="0"/>
              <a:t>Uhr</a:t>
            </a:r>
            <a:r>
              <a:rPr lang="fr-FR" sz="2800" smtClean="0"/>
              <a:t> 10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820349" y="3356994"/>
            <a:ext cx="1080120" cy="933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494307" y="3212976"/>
            <a:ext cx="1628278" cy="933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9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/>
              <a:t>D</a:t>
            </a:r>
            <a:r>
              <a:rPr lang="fr-FR" sz="2800" dirty="0" smtClean="0"/>
              <a:t>er </a:t>
            </a:r>
            <a:r>
              <a:rPr lang="fr-FR" sz="2800" dirty="0" err="1" smtClean="0"/>
              <a:t>vier</a:t>
            </a:r>
            <a:r>
              <a:rPr lang="fr-FR" sz="2800" b="1" dirty="0" err="1" smtClean="0">
                <a:solidFill>
                  <a:srgbClr val="FF0000"/>
                </a:solidFill>
              </a:rPr>
              <a:t>te</a:t>
            </a:r>
            <a:r>
              <a:rPr lang="fr-FR" sz="2800" dirty="0" smtClean="0"/>
              <a:t> Block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von</a:t>
            </a:r>
            <a:r>
              <a:rPr lang="fr-FR" sz="2800" dirty="0" smtClean="0"/>
              <a:t> 14 </a:t>
            </a:r>
            <a:r>
              <a:rPr lang="fr-FR" sz="2800" dirty="0" err="1" smtClean="0"/>
              <a:t>Uhr</a:t>
            </a:r>
            <a:r>
              <a:rPr lang="fr-FR" sz="2800" dirty="0" smtClean="0"/>
              <a:t> 10 bis 15 </a:t>
            </a:r>
            <a:r>
              <a:rPr lang="fr-FR" sz="2800" dirty="0" err="1" smtClean="0"/>
              <a:t>Uhr</a:t>
            </a:r>
            <a:r>
              <a:rPr lang="fr-FR" sz="2800" dirty="0" smtClean="0"/>
              <a:t> 40.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846145" y="4540458"/>
            <a:ext cx="1080120" cy="933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494307" y="4479742"/>
            <a:ext cx="1628278" cy="933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4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Am </a:t>
            </a:r>
            <a:r>
              <a:rPr lang="fr-FR" sz="2800" dirty="0" err="1" smtClean="0"/>
              <a:t>Montag</a:t>
            </a:r>
            <a:r>
              <a:rPr lang="fr-FR" sz="2800" dirty="0" smtClean="0"/>
              <a:t> in der </a:t>
            </a:r>
            <a:r>
              <a:rPr lang="fr-FR" sz="2800" b="1" dirty="0" err="1" smtClean="0">
                <a:solidFill>
                  <a:srgbClr val="FF0000"/>
                </a:solidFill>
              </a:rPr>
              <a:t>ersten</a:t>
            </a:r>
            <a:r>
              <a:rPr lang="fr-FR" sz="2800" dirty="0" smtClean="0"/>
              <a:t> </a:t>
            </a:r>
            <a:r>
              <a:rPr lang="fr-FR" sz="2800" dirty="0" err="1" smtClean="0"/>
              <a:t>Stunde</a:t>
            </a:r>
            <a:r>
              <a:rPr lang="fr-FR" sz="2800" dirty="0" smtClean="0"/>
              <a:t> </a:t>
            </a:r>
            <a:r>
              <a:rPr lang="fr-FR" sz="2800" dirty="0" err="1" smtClean="0"/>
              <a:t>hat</a:t>
            </a:r>
            <a:r>
              <a:rPr lang="fr-FR" sz="2800" dirty="0" smtClean="0"/>
              <a:t> Ben Deutsch.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1991544" y="836712"/>
            <a:ext cx="556422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419346" y="116632"/>
            <a:ext cx="1028581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406734" y="812450"/>
            <a:ext cx="1028581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Am </a:t>
            </a:r>
            <a:r>
              <a:rPr lang="fr-FR" sz="2800" dirty="0" err="1" smtClean="0"/>
              <a:t>Montag</a:t>
            </a:r>
            <a:r>
              <a:rPr lang="fr-FR" sz="2800" dirty="0" smtClean="0"/>
              <a:t> in der </a:t>
            </a:r>
            <a:r>
              <a:rPr lang="fr-FR" sz="2800" dirty="0" err="1" smtClean="0"/>
              <a:t>zwei</a:t>
            </a:r>
            <a:r>
              <a:rPr lang="fr-FR" sz="2800" b="1" dirty="0" err="1" smtClean="0">
                <a:solidFill>
                  <a:srgbClr val="FF0000"/>
                </a:solidFill>
              </a:rPr>
              <a:t>ten</a:t>
            </a:r>
            <a:r>
              <a:rPr lang="fr-FR" sz="2800" dirty="0" smtClean="0"/>
              <a:t> </a:t>
            </a:r>
            <a:r>
              <a:rPr lang="fr-FR" sz="2800" dirty="0" err="1" smtClean="0"/>
              <a:t>Stunde</a:t>
            </a:r>
            <a:r>
              <a:rPr lang="fr-FR" sz="2800" dirty="0" smtClean="0"/>
              <a:t> </a:t>
            </a:r>
            <a:r>
              <a:rPr lang="fr-FR" sz="2800" dirty="0" err="1" smtClean="0"/>
              <a:t>hat</a:t>
            </a:r>
            <a:r>
              <a:rPr lang="fr-FR" sz="2800" dirty="0" smtClean="0"/>
              <a:t> Ben Deutsch.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1991544" y="1256418"/>
            <a:ext cx="556422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419346" y="116632"/>
            <a:ext cx="1028581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406734" y="1232156"/>
            <a:ext cx="1028581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3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0" y="5513165"/>
            <a:ext cx="965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Am </a:t>
            </a:r>
            <a:r>
              <a:rPr lang="fr-FR" sz="2800" dirty="0" err="1" smtClean="0"/>
              <a:t>Montag</a:t>
            </a:r>
            <a:r>
              <a:rPr lang="fr-FR" sz="2800" dirty="0" smtClean="0"/>
              <a:t> in der </a:t>
            </a:r>
            <a:r>
              <a:rPr lang="fr-FR" sz="2800" b="1" dirty="0" err="1" smtClean="0">
                <a:solidFill>
                  <a:srgbClr val="FF0000"/>
                </a:solidFill>
              </a:rPr>
              <a:t>dritten</a:t>
            </a:r>
            <a:r>
              <a:rPr lang="fr-FR" sz="2800" dirty="0" smtClean="0"/>
              <a:t> </a:t>
            </a:r>
            <a:r>
              <a:rPr lang="fr-FR" sz="2800" dirty="0" err="1" smtClean="0"/>
              <a:t>Stunde</a:t>
            </a:r>
            <a:r>
              <a:rPr lang="fr-FR" sz="2800" dirty="0" smtClean="0"/>
              <a:t> </a:t>
            </a:r>
            <a:r>
              <a:rPr lang="fr-FR" sz="2800" dirty="0" err="1" smtClean="0"/>
              <a:t>hat</a:t>
            </a:r>
            <a:r>
              <a:rPr lang="fr-FR" sz="2800" dirty="0" smtClean="0"/>
              <a:t> Ben </a:t>
            </a:r>
            <a:r>
              <a:rPr lang="fr-FR" sz="2800" dirty="0" err="1" smtClean="0"/>
              <a:t>Klassenstunde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1991544" y="2048506"/>
            <a:ext cx="556422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419346" y="116632"/>
            <a:ext cx="1028581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217776" y="2024244"/>
            <a:ext cx="1437964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1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0" y="5513165"/>
            <a:ext cx="965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Am </a:t>
            </a:r>
            <a:r>
              <a:rPr lang="fr-FR" sz="2800" dirty="0" err="1" smtClean="0"/>
              <a:t>Montag</a:t>
            </a:r>
            <a:r>
              <a:rPr lang="fr-FR" sz="2800" dirty="0" smtClean="0"/>
              <a:t> in der </a:t>
            </a:r>
            <a:r>
              <a:rPr lang="fr-FR" sz="2800" dirty="0" err="1" smtClean="0"/>
              <a:t>ach</a:t>
            </a:r>
            <a:r>
              <a:rPr lang="fr-FR" sz="2800" b="1" dirty="0" err="1" smtClean="0">
                <a:solidFill>
                  <a:srgbClr val="FF0000"/>
                </a:solidFill>
              </a:rPr>
              <a:t>ten</a:t>
            </a:r>
            <a:r>
              <a:rPr lang="fr-FR" sz="2800" dirty="0" smtClean="0"/>
              <a:t> </a:t>
            </a:r>
            <a:r>
              <a:rPr lang="fr-FR" sz="2800" dirty="0" err="1" smtClean="0"/>
              <a:t>Stunde</a:t>
            </a:r>
            <a:r>
              <a:rPr lang="fr-FR" sz="2800" dirty="0" smtClean="0"/>
              <a:t> </a:t>
            </a:r>
            <a:r>
              <a:rPr lang="fr-FR" sz="2800" dirty="0" err="1" smtClean="0"/>
              <a:t>hat</a:t>
            </a:r>
            <a:r>
              <a:rPr lang="fr-FR" sz="2800" dirty="0" smtClean="0"/>
              <a:t> Ben </a:t>
            </a:r>
            <a:r>
              <a:rPr lang="fr-FR" sz="2800" dirty="0" err="1" smtClean="0"/>
              <a:t>Freie</a:t>
            </a:r>
            <a:r>
              <a:rPr lang="fr-FR" sz="2800" dirty="0" smtClean="0"/>
              <a:t> </a:t>
            </a:r>
            <a:r>
              <a:rPr lang="fr-FR" sz="2800" dirty="0" err="1" smtClean="0"/>
              <a:t>Arbeit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1976704" y="4888122"/>
            <a:ext cx="556422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419346" y="116632"/>
            <a:ext cx="1028581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231618" y="4941171"/>
            <a:ext cx="1437964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7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31504" y="3284984"/>
            <a:ext cx="9347200" cy="1143000"/>
          </a:xfrm>
        </p:spPr>
        <p:txBody>
          <a:bodyPr/>
          <a:lstStyle/>
          <a:p>
            <a:pPr algn="ctr"/>
            <a:r>
              <a:rPr lang="fr-FR" dirty="0" smtClean="0"/>
              <a:t>Mach </a:t>
            </a:r>
            <a:r>
              <a:rPr lang="fr-FR" dirty="0" err="1" smtClean="0"/>
              <a:t>weiter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6" name="Picture 17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628800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11333"/>
              </p:ext>
            </p:extLst>
          </p:nvPr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0" y="5513165"/>
            <a:ext cx="965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Am … in der </a:t>
            </a:r>
            <a:r>
              <a:rPr lang="fr-FR" sz="2800" b="1" dirty="0" smtClean="0">
                <a:solidFill>
                  <a:srgbClr val="FF0000"/>
                </a:solidFill>
              </a:rPr>
              <a:t>…</a:t>
            </a:r>
            <a:r>
              <a:rPr lang="fr-FR" sz="2800" b="1" dirty="0" err="1" smtClean="0">
                <a:solidFill>
                  <a:srgbClr val="FF0000"/>
                </a:solidFill>
              </a:rPr>
              <a:t>ten</a:t>
            </a:r>
            <a:r>
              <a:rPr lang="fr-FR" sz="2800" dirty="0" smtClean="0"/>
              <a:t> </a:t>
            </a:r>
            <a:r>
              <a:rPr lang="fr-FR" sz="2800" dirty="0" err="1" smtClean="0"/>
              <a:t>Stunde</a:t>
            </a:r>
            <a:r>
              <a:rPr lang="fr-FR" sz="2800" dirty="0" smtClean="0"/>
              <a:t> </a:t>
            </a:r>
            <a:r>
              <a:rPr lang="fr-FR" sz="2800" dirty="0" err="1" smtClean="0"/>
              <a:t>hat</a:t>
            </a:r>
            <a:r>
              <a:rPr lang="fr-FR" sz="2800" dirty="0" smtClean="0"/>
              <a:t> Ben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54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99647"/>
              </p:ext>
            </p:extLst>
          </p:nvPr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0" y="5513165"/>
            <a:ext cx="965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Am </a:t>
            </a:r>
            <a:r>
              <a:rPr lang="fr-FR" sz="2800" dirty="0" err="1" smtClean="0"/>
              <a:t>Vormittag</a:t>
            </a:r>
            <a:r>
              <a:rPr lang="fr-FR" sz="2800" dirty="0" smtClean="0"/>
              <a:t> </a:t>
            </a:r>
            <a:r>
              <a:rPr lang="fr-FR" sz="2800" dirty="0" err="1" smtClean="0"/>
              <a:t>hat</a:t>
            </a:r>
            <a:r>
              <a:rPr lang="fr-FR" sz="2800" dirty="0" smtClean="0"/>
              <a:t> Ben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593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6068" y="4005064"/>
            <a:ext cx="1967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>
                <a:latin typeface="Arial" panose="020B0604020202020204" pitchFamily="34" charset="0"/>
              </a:rPr>
              <a:t>(</a:t>
            </a:r>
            <a:r>
              <a:rPr lang="fr-FR" sz="2400" i="1" dirty="0" err="1" smtClean="0">
                <a:latin typeface="Arial" panose="020B0604020202020204" pitchFamily="34" charset="0"/>
              </a:rPr>
              <a:t>Arbeitsblatt</a:t>
            </a:r>
            <a:r>
              <a:rPr lang="fr-FR" sz="2400" i="1" dirty="0" smtClean="0">
                <a:latin typeface="Arial" panose="020B0604020202020204" pitchFamily="34" charset="0"/>
              </a:rPr>
              <a:t>)</a:t>
            </a:r>
            <a:endParaRPr lang="fr-FR" sz="2400" i="1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3" descr="C:\Users\Pierre\Pictures\Bibliothèque multimédia Microsoft\j0433938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348880"/>
            <a:ext cx="1512193" cy="151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4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34674"/>
              </p:ext>
            </p:extLst>
          </p:nvPr>
        </p:nvGraphicFramePr>
        <p:xfrm>
          <a:off x="695401" y="188640"/>
          <a:ext cx="10729193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0" y="5513165"/>
            <a:ext cx="965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Am </a:t>
            </a:r>
            <a:r>
              <a:rPr lang="fr-FR" sz="2800" dirty="0" err="1" smtClean="0"/>
              <a:t>Nachmittag</a:t>
            </a:r>
            <a:r>
              <a:rPr lang="fr-FR" sz="2800" dirty="0" smtClean="0"/>
              <a:t> </a:t>
            </a:r>
            <a:r>
              <a:rPr lang="fr-FR" sz="2800" dirty="0" err="1" smtClean="0"/>
              <a:t>hat</a:t>
            </a:r>
            <a:r>
              <a:rPr lang="fr-FR" sz="2800" dirty="0" smtClean="0"/>
              <a:t> Ben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491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31504" y="3284984"/>
            <a:ext cx="934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Jetzt</a:t>
            </a:r>
            <a:r>
              <a:rPr lang="fr-FR" dirty="0" smtClean="0"/>
              <a:t> </a:t>
            </a:r>
            <a:r>
              <a:rPr lang="fr-FR" dirty="0" err="1" smtClean="0"/>
              <a:t>weitere</a:t>
            </a:r>
            <a:r>
              <a:rPr lang="fr-FR" dirty="0" smtClean="0"/>
              <a:t> </a:t>
            </a:r>
            <a:r>
              <a:rPr lang="fr-FR" dirty="0" err="1" smtClean="0"/>
              <a:t>Informationen</a:t>
            </a:r>
            <a:r>
              <a:rPr lang="fr-FR" dirty="0" smtClean="0"/>
              <a:t> </a:t>
            </a:r>
            <a:r>
              <a:rPr lang="fr-FR" dirty="0" err="1" smtClean="0"/>
              <a:t>über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Bens </a:t>
            </a:r>
            <a:r>
              <a:rPr lang="fr-FR" dirty="0" err="1" smtClean="0"/>
              <a:t>Stundenplan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6" name="Picture 17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484784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62085"/>
              </p:ext>
            </p:extLst>
          </p:nvPr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err="1" smtClean="0"/>
              <a:t>Ein</a:t>
            </a:r>
            <a:r>
              <a:rPr lang="fr-FR" sz="2800" dirty="0" smtClean="0"/>
              <a:t> </a:t>
            </a:r>
            <a:r>
              <a:rPr lang="fr-FR" sz="2800" dirty="0" err="1" smtClean="0"/>
              <a:t>Unterricht</a:t>
            </a:r>
            <a:r>
              <a:rPr lang="fr-FR" sz="2800" dirty="0" smtClean="0"/>
              <a:t> </a:t>
            </a:r>
            <a:r>
              <a:rPr lang="fr-FR" sz="2800" dirty="0" err="1" smtClean="0"/>
              <a:t>dauert</a:t>
            </a:r>
            <a:r>
              <a:rPr lang="fr-FR" sz="2800" dirty="0" smtClean="0"/>
              <a:t> …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2574790" y="836727"/>
            <a:ext cx="1360969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5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Die </a:t>
            </a:r>
            <a:r>
              <a:rPr lang="fr-FR" sz="2800" dirty="0" err="1" smtClean="0"/>
              <a:t>Mittagspause</a:t>
            </a:r>
            <a:r>
              <a:rPr lang="fr-FR" sz="2800" dirty="0" smtClean="0"/>
              <a:t> </a:t>
            </a:r>
            <a:r>
              <a:rPr lang="fr-FR" sz="2800" dirty="0" err="1" smtClean="0"/>
              <a:t>dauert</a:t>
            </a:r>
            <a:r>
              <a:rPr lang="fr-FR" sz="2800" dirty="0" smtClean="0"/>
              <a:t>  …</a:t>
            </a:r>
            <a:endParaRPr lang="fr-FR" sz="2800" dirty="0"/>
          </a:p>
        </p:txBody>
      </p:sp>
      <p:sp>
        <p:nvSpPr>
          <p:cNvPr id="43" name="Ellipse 42"/>
          <p:cNvSpPr/>
          <p:nvPr/>
        </p:nvSpPr>
        <p:spPr>
          <a:xfrm>
            <a:off x="2517649" y="4064733"/>
            <a:ext cx="1610067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31173"/>
              </p:ext>
            </p:extLst>
          </p:nvPr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Ben </a:t>
            </a:r>
            <a:r>
              <a:rPr lang="fr-FR" sz="2800" dirty="0" err="1" smtClean="0"/>
              <a:t>arbeitet</a:t>
            </a:r>
            <a:r>
              <a:rPr lang="fr-FR" sz="2800" dirty="0" smtClean="0"/>
              <a:t> </a:t>
            </a:r>
            <a:r>
              <a:rPr lang="fr-FR" sz="2800" dirty="0" err="1" smtClean="0"/>
              <a:t>von</a:t>
            </a:r>
            <a:r>
              <a:rPr lang="fr-FR" sz="2800" dirty="0" smtClean="0"/>
              <a:t> … bis …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2574791" y="836727"/>
            <a:ext cx="784906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337679" y="4912066"/>
            <a:ext cx="784906" cy="516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199456" y="5661248"/>
            <a:ext cx="353585" cy="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2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KLASSE 6b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Bens </a:t>
            </a:r>
            <a:r>
              <a:rPr lang="fr-FR" sz="2800" dirty="0" err="1" smtClean="0"/>
              <a:t>Lieblingsfach</a:t>
            </a:r>
            <a:r>
              <a:rPr lang="fr-FR" sz="2800" dirty="0" smtClean="0"/>
              <a:t> </a:t>
            </a:r>
            <a:r>
              <a:rPr lang="fr-FR" sz="2800" dirty="0" err="1" smtClean="0"/>
              <a:t>ist</a:t>
            </a:r>
            <a:r>
              <a:rPr lang="fr-FR" sz="2800" dirty="0" smtClean="0"/>
              <a:t> …</a:t>
            </a:r>
            <a:endParaRPr lang="fr-FR" sz="28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199456" y="5661248"/>
            <a:ext cx="353585" cy="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51" y="4783125"/>
            <a:ext cx="550028" cy="49895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1" y="3229578"/>
            <a:ext cx="550028" cy="498954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94" y="4498417"/>
            <a:ext cx="550028" cy="49895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68" y="4516631"/>
            <a:ext cx="550028" cy="4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31504" y="3284984"/>
            <a:ext cx="934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Vergleiche</a:t>
            </a:r>
            <a:r>
              <a:rPr lang="fr-FR" dirty="0" smtClean="0"/>
              <a:t> </a:t>
            </a:r>
            <a:r>
              <a:rPr lang="fr-FR" dirty="0" err="1" smtClean="0"/>
              <a:t>jetzt</a:t>
            </a:r>
            <a:r>
              <a:rPr lang="fr-FR" dirty="0" smtClean="0"/>
              <a:t> </a:t>
            </a:r>
            <a:r>
              <a:rPr lang="fr-FR" dirty="0" err="1" smtClean="0"/>
              <a:t>deinen</a:t>
            </a:r>
            <a:r>
              <a:rPr lang="fr-FR" dirty="0" smtClean="0"/>
              <a:t> </a:t>
            </a:r>
            <a:r>
              <a:rPr lang="fr-FR" dirty="0" err="1" smtClean="0"/>
              <a:t>Studenplan</a:t>
            </a:r>
            <a:r>
              <a:rPr lang="fr-FR" dirty="0" smtClean="0"/>
              <a:t> mit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Bens </a:t>
            </a:r>
            <a:r>
              <a:rPr lang="fr-FR" dirty="0" err="1" smtClean="0"/>
              <a:t>Stundenplan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6" name="Picture 17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484784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07368" y="1877951"/>
            <a:ext cx="5112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smtClean="0"/>
              <a:t>Ben </a:t>
            </a:r>
            <a:r>
              <a:rPr lang="fr-FR" sz="2400" dirty="0" err="1" smtClean="0"/>
              <a:t>arbeitet</a:t>
            </a:r>
            <a:r>
              <a:rPr lang="fr-FR" sz="2400" dirty="0" smtClean="0"/>
              <a:t> </a:t>
            </a:r>
            <a:r>
              <a:rPr lang="fr-FR" sz="2400" dirty="0" err="1" smtClean="0"/>
              <a:t>von</a:t>
            </a:r>
            <a:r>
              <a:rPr lang="fr-FR" sz="2400" dirty="0" smtClean="0"/>
              <a:t> …              bis … </a:t>
            </a:r>
            <a:endParaRPr lang="fr-FR" sz="2400" dirty="0"/>
          </a:p>
        </p:txBody>
      </p:sp>
      <p:pic>
        <p:nvPicPr>
          <p:cNvPr id="14339" name="Picture 4" descr="german_state_flag_fi_md_wht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1725" y="240273"/>
            <a:ext cx="857250" cy="590550"/>
          </a:xfrm>
          <a:noFill/>
        </p:spPr>
      </p:pic>
      <p:pic>
        <p:nvPicPr>
          <p:cNvPr id="14340" name="Picture 2" descr="france_fi_md_wht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0751" y="243160"/>
            <a:ext cx="857250" cy="590550"/>
          </a:xfrm>
          <a:noFill/>
        </p:spPr>
      </p:pic>
      <p:pic>
        <p:nvPicPr>
          <p:cNvPr id="14341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956" y="1577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024564" y="1877951"/>
            <a:ext cx="5472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err="1" smtClean="0"/>
              <a:t>Ich</a:t>
            </a:r>
            <a:r>
              <a:rPr lang="fr-FR" sz="2400" dirty="0" smtClean="0"/>
              <a:t> </a:t>
            </a:r>
            <a:r>
              <a:rPr lang="fr-FR" sz="2400" dirty="0" err="1" smtClean="0"/>
              <a:t>arbeite</a:t>
            </a:r>
            <a:r>
              <a:rPr lang="fr-FR" sz="2400" dirty="0" smtClean="0"/>
              <a:t> </a:t>
            </a:r>
            <a:r>
              <a:rPr lang="fr-FR" sz="2400" dirty="0" err="1" smtClean="0"/>
              <a:t>von</a:t>
            </a:r>
            <a:r>
              <a:rPr lang="fr-FR" sz="2400" dirty="0" smtClean="0"/>
              <a:t> …                   bis … </a:t>
            </a:r>
            <a:endParaRPr lang="fr-FR" sz="2400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07368" y="2715407"/>
            <a:ext cx="439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smtClean="0"/>
              <a:t>Seine </a:t>
            </a:r>
            <a:r>
              <a:rPr lang="fr-FR" sz="2400" dirty="0" err="1" smtClean="0"/>
              <a:t>Mittagspause</a:t>
            </a:r>
            <a:r>
              <a:rPr lang="fr-FR" sz="2400" dirty="0" smtClean="0"/>
              <a:t> </a:t>
            </a:r>
            <a:r>
              <a:rPr lang="fr-FR" sz="2400" dirty="0" err="1" smtClean="0"/>
              <a:t>dauert</a:t>
            </a:r>
            <a:r>
              <a:rPr lang="fr-FR" sz="2400" dirty="0" smtClean="0"/>
              <a:t> … </a:t>
            </a:r>
            <a:endParaRPr lang="fr-FR" sz="2400" dirty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024562" y="2715407"/>
            <a:ext cx="4319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err="1" smtClean="0"/>
              <a:t>Meine</a:t>
            </a:r>
            <a:r>
              <a:rPr lang="fr-FR" sz="2400" dirty="0" smtClean="0"/>
              <a:t> </a:t>
            </a:r>
            <a:r>
              <a:rPr lang="fr-FR" sz="2400" dirty="0" err="1" smtClean="0"/>
              <a:t>Mittagspause</a:t>
            </a:r>
            <a:r>
              <a:rPr lang="fr-FR" sz="2400" dirty="0" smtClean="0"/>
              <a:t> </a:t>
            </a:r>
            <a:r>
              <a:rPr lang="fr-FR" sz="2400" dirty="0" err="1" smtClean="0"/>
              <a:t>dauert</a:t>
            </a:r>
            <a:r>
              <a:rPr lang="fr-FR" sz="2400" dirty="0" smtClean="0"/>
              <a:t> … </a:t>
            </a:r>
            <a:endParaRPr lang="fr-FR" sz="2400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07368" y="3579503"/>
            <a:ext cx="4143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err="1" smtClean="0"/>
              <a:t>Ein</a:t>
            </a:r>
            <a:r>
              <a:rPr lang="fr-FR" sz="2400" dirty="0" smtClean="0"/>
              <a:t> </a:t>
            </a:r>
            <a:r>
              <a:rPr lang="fr-FR" sz="2400" dirty="0" err="1" smtClean="0"/>
              <a:t>Unterricht</a:t>
            </a:r>
            <a:r>
              <a:rPr lang="fr-FR" sz="2400" dirty="0" smtClean="0"/>
              <a:t> </a:t>
            </a:r>
            <a:r>
              <a:rPr lang="fr-FR" sz="2400" dirty="0" err="1" smtClean="0"/>
              <a:t>dauert</a:t>
            </a:r>
            <a:r>
              <a:rPr lang="fr-FR" sz="2400" dirty="0" smtClean="0"/>
              <a:t> … </a:t>
            </a:r>
            <a:endParaRPr lang="fr-FR" sz="2400" dirty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024564" y="3579503"/>
            <a:ext cx="414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err="1" smtClean="0"/>
              <a:t>Ein</a:t>
            </a:r>
            <a:r>
              <a:rPr lang="fr-FR" sz="2400" dirty="0" smtClean="0"/>
              <a:t> </a:t>
            </a:r>
            <a:r>
              <a:rPr lang="fr-FR" sz="2400" dirty="0" err="1" smtClean="0"/>
              <a:t>Unterricht</a:t>
            </a:r>
            <a:r>
              <a:rPr lang="fr-FR" sz="2400" dirty="0" smtClean="0"/>
              <a:t> </a:t>
            </a:r>
            <a:r>
              <a:rPr lang="fr-FR" sz="2400" dirty="0" err="1" smtClean="0"/>
              <a:t>dauert</a:t>
            </a:r>
            <a:r>
              <a:rPr lang="fr-FR" sz="2400" dirty="0" smtClean="0"/>
              <a:t> ... </a:t>
            </a:r>
            <a:endParaRPr lang="fr-FR" sz="2400" dirty="0"/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07368" y="4443599"/>
            <a:ext cx="4824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smtClean="0"/>
              <a:t>Am </a:t>
            </a:r>
            <a:r>
              <a:rPr lang="fr-FR" sz="2400" dirty="0" err="1" smtClean="0"/>
              <a:t>Montag</a:t>
            </a:r>
            <a:r>
              <a:rPr lang="fr-FR" sz="2400" dirty="0" smtClean="0"/>
              <a:t> in der </a:t>
            </a:r>
            <a:r>
              <a:rPr lang="fr-FR" sz="2400" dirty="0" err="1" smtClean="0"/>
              <a:t>ersten</a:t>
            </a:r>
            <a:r>
              <a:rPr lang="fr-FR" sz="2400" dirty="0" smtClean="0"/>
              <a:t> </a:t>
            </a:r>
            <a:r>
              <a:rPr lang="fr-FR" sz="2400" dirty="0" err="1" smtClean="0"/>
              <a:t>Stunde</a:t>
            </a:r>
            <a:r>
              <a:rPr lang="fr-FR" sz="2400" dirty="0" smtClean="0"/>
              <a:t> </a:t>
            </a:r>
            <a:r>
              <a:rPr lang="fr-FR" sz="2400" dirty="0" err="1" smtClean="0"/>
              <a:t>hat</a:t>
            </a:r>
            <a:r>
              <a:rPr lang="fr-FR" sz="2400" dirty="0" smtClean="0"/>
              <a:t> Ben .. </a:t>
            </a:r>
            <a:endParaRPr lang="fr-FR" sz="2400" dirty="0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6024564" y="4443600"/>
            <a:ext cx="4643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smtClean="0"/>
              <a:t>Am </a:t>
            </a:r>
            <a:r>
              <a:rPr lang="fr-FR" sz="2400" dirty="0" err="1" smtClean="0"/>
              <a:t>Montag</a:t>
            </a:r>
            <a:r>
              <a:rPr lang="fr-FR" sz="2400" dirty="0" smtClean="0"/>
              <a:t> in der </a:t>
            </a:r>
            <a:r>
              <a:rPr lang="fr-FR" sz="2400" dirty="0" err="1" smtClean="0"/>
              <a:t>ersten</a:t>
            </a:r>
            <a:r>
              <a:rPr lang="fr-FR" sz="2400" dirty="0" smtClean="0"/>
              <a:t> </a:t>
            </a:r>
            <a:r>
              <a:rPr lang="fr-FR" sz="2400" dirty="0" err="1" smtClean="0"/>
              <a:t>Stunde</a:t>
            </a:r>
            <a:r>
              <a:rPr lang="fr-FR" sz="2400" dirty="0" smtClean="0"/>
              <a:t> </a:t>
            </a:r>
            <a:r>
              <a:rPr lang="fr-FR" sz="2400" dirty="0" err="1" smtClean="0"/>
              <a:t>habe</a:t>
            </a:r>
            <a:r>
              <a:rPr lang="fr-FR" sz="2400" dirty="0" smtClean="0"/>
              <a:t> </a:t>
            </a:r>
            <a:r>
              <a:rPr lang="fr-FR" sz="2400" dirty="0" err="1" smtClean="0"/>
              <a:t>ich</a:t>
            </a:r>
            <a:r>
              <a:rPr lang="fr-FR" sz="2400" dirty="0" smtClean="0"/>
              <a:t> ... </a:t>
            </a:r>
            <a:endParaRPr lang="fr-FR" sz="2400" dirty="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0674" y="5595727"/>
            <a:ext cx="482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smtClean="0"/>
              <a:t>Bens </a:t>
            </a:r>
            <a:r>
              <a:rPr lang="fr-FR" sz="2400" dirty="0" err="1" smtClean="0"/>
              <a:t>Lieblingsfach</a:t>
            </a:r>
            <a:r>
              <a:rPr lang="fr-FR" sz="2400" dirty="0" smtClean="0"/>
              <a:t> </a:t>
            </a:r>
            <a:r>
              <a:rPr lang="fr-FR" sz="2400" dirty="0" err="1" smtClean="0"/>
              <a:t>ist</a:t>
            </a:r>
            <a:r>
              <a:rPr lang="fr-FR" sz="2400" dirty="0" smtClean="0"/>
              <a:t> .. </a:t>
            </a:r>
            <a:endParaRPr lang="fr-FR" sz="2400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994504" y="5631631"/>
            <a:ext cx="482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smtClean="0"/>
              <a:t>Mein </a:t>
            </a:r>
            <a:r>
              <a:rPr lang="fr-FR" sz="2400" dirty="0" err="1" smtClean="0"/>
              <a:t>Lieblingsfach</a:t>
            </a:r>
            <a:r>
              <a:rPr lang="fr-FR" sz="2400" dirty="0" smtClean="0"/>
              <a:t> </a:t>
            </a:r>
            <a:r>
              <a:rPr lang="fr-FR" sz="2400" dirty="0" err="1" smtClean="0"/>
              <a:t>ist</a:t>
            </a:r>
            <a:r>
              <a:rPr lang="fr-FR" sz="2400" dirty="0" smtClean="0"/>
              <a:t> .. 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285016" y="229606"/>
            <a:ext cx="349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AR BLANCA" panose="02000000000000000000" pitchFamily="2" charset="0"/>
              </a:rPr>
              <a:t>Kunstgymnasium</a:t>
            </a:r>
            <a:endParaRPr lang="fr-FR" sz="3200" dirty="0">
              <a:latin typeface="AR BLANCA" panose="020000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54888" y="205706"/>
            <a:ext cx="385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 BLANCA" panose="02000000000000000000" pitchFamily="2" charset="0"/>
              </a:rPr>
              <a:t>Collège Jean Fernel</a:t>
            </a:r>
            <a:endParaRPr lang="fr-FR" sz="3200" dirty="0">
              <a:latin typeface="AR BLANCA" panose="02000000000000000000" pitchFamily="2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00674" y="1067259"/>
            <a:ext cx="482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smtClean="0"/>
              <a:t>Ben </a:t>
            </a:r>
            <a:r>
              <a:rPr lang="fr-FR" sz="2400" dirty="0" err="1" smtClean="0"/>
              <a:t>geht</a:t>
            </a:r>
            <a:r>
              <a:rPr lang="fr-FR" sz="2400" dirty="0" smtClean="0"/>
              <a:t> in die </a:t>
            </a:r>
            <a:r>
              <a:rPr lang="fr-FR" sz="2400" dirty="0" err="1" smtClean="0"/>
              <a:t>Klasse</a:t>
            </a:r>
            <a:r>
              <a:rPr lang="fr-FR" sz="2400" dirty="0" smtClean="0"/>
              <a:t> ... </a:t>
            </a:r>
            <a:endParaRPr lang="fr-FR" sz="2400" dirty="0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024562" y="1026462"/>
            <a:ext cx="482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 err="1" smtClean="0"/>
              <a:t>Ich</a:t>
            </a:r>
            <a:r>
              <a:rPr lang="fr-FR" sz="2400" dirty="0" smtClean="0"/>
              <a:t> </a:t>
            </a:r>
            <a:r>
              <a:rPr lang="fr-FR" sz="2400" dirty="0" err="1" smtClean="0"/>
              <a:t>gehe</a:t>
            </a:r>
            <a:r>
              <a:rPr lang="fr-FR" sz="2400" dirty="0" smtClean="0"/>
              <a:t> in die </a:t>
            </a:r>
            <a:r>
              <a:rPr lang="fr-FR" sz="2400" dirty="0" err="1" smtClean="0"/>
              <a:t>Klasse</a:t>
            </a:r>
            <a:r>
              <a:rPr lang="fr-FR" sz="2400" dirty="0" smtClean="0"/>
              <a:t> … </a:t>
            </a:r>
            <a:endParaRPr lang="fr-F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487488" y="1556792"/>
            <a:ext cx="8143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/>
              <a:t>Am </a:t>
            </a:r>
            <a:r>
              <a:rPr lang="fr-FR" sz="2400" dirty="0" err="1" smtClean="0"/>
              <a:t>Montagvormittag</a:t>
            </a:r>
            <a:r>
              <a:rPr lang="fr-FR" sz="2400" dirty="0" smtClean="0"/>
              <a:t> </a:t>
            </a:r>
            <a:r>
              <a:rPr lang="fr-FR" sz="2400" dirty="0"/>
              <a:t>in der </a:t>
            </a:r>
            <a:r>
              <a:rPr lang="fr-FR" sz="2400" b="1" dirty="0" err="1" smtClean="0">
                <a:solidFill>
                  <a:srgbClr val="FF0000"/>
                </a:solidFill>
              </a:rPr>
              <a:t>ersten</a:t>
            </a:r>
            <a:r>
              <a:rPr lang="fr-FR" sz="2400" dirty="0" smtClean="0"/>
              <a:t> </a:t>
            </a:r>
            <a:r>
              <a:rPr lang="fr-FR" sz="2400" dirty="0" err="1"/>
              <a:t>Stunde</a:t>
            </a:r>
            <a:r>
              <a:rPr lang="fr-FR" sz="2400" dirty="0"/>
              <a:t> </a:t>
            </a:r>
            <a:r>
              <a:rPr lang="fr-FR" sz="2400" dirty="0" err="1" smtClean="0"/>
              <a:t>habe</a:t>
            </a:r>
            <a:r>
              <a:rPr lang="fr-FR" sz="2400" dirty="0" smtClean="0"/>
              <a:t> </a:t>
            </a:r>
            <a:r>
              <a:rPr lang="fr-FR" sz="2400" dirty="0" err="1" smtClean="0"/>
              <a:t>ich</a:t>
            </a:r>
            <a:r>
              <a:rPr lang="fr-FR" sz="2400" dirty="0" smtClean="0"/>
              <a:t> …</a:t>
            </a:r>
            <a:endParaRPr lang="fr-FR" sz="2400" dirty="0"/>
          </a:p>
        </p:txBody>
      </p: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9720" y="332656"/>
            <a:ext cx="672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 smtClean="0"/>
              <a:t>MEIN STUNDENPLAN AM MONTAG:</a:t>
            </a:r>
            <a:endParaRPr lang="fr-FR" sz="2800" b="1" u="sng" dirty="0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493416" y="2018457"/>
            <a:ext cx="8143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/>
              <a:t>Am </a:t>
            </a:r>
            <a:r>
              <a:rPr lang="fr-FR" sz="2400" dirty="0" err="1" smtClean="0"/>
              <a:t>Montagvormittag</a:t>
            </a:r>
            <a:r>
              <a:rPr lang="fr-FR" sz="2400" dirty="0" smtClean="0"/>
              <a:t> </a:t>
            </a:r>
            <a:r>
              <a:rPr lang="fr-FR" sz="2400" dirty="0"/>
              <a:t>in der </a:t>
            </a:r>
            <a:r>
              <a:rPr lang="fr-FR" sz="2400" b="1" dirty="0" err="1" smtClean="0">
                <a:solidFill>
                  <a:srgbClr val="FF0000"/>
                </a:solidFill>
              </a:rPr>
              <a:t>zweiten</a:t>
            </a:r>
            <a:r>
              <a:rPr lang="fr-FR" sz="2400" dirty="0" smtClean="0"/>
              <a:t> </a:t>
            </a:r>
            <a:r>
              <a:rPr lang="fr-FR" sz="2400" dirty="0" err="1"/>
              <a:t>Stunde</a:t>
            </a:r>
            <a:r>
              <a:rPr lang="fr-FR" sz="2400" dirty="0"/>
              <a:t> </a:t>
            </a:r>
            <a:r>
              <a:rPr lang="fr-FR" sz="2400" dirty="0" err="1" smtClean="0"/>
              <a:t>habe</a:t>
            </a:r>
            <a:r>
              <a:rPr lang="fr-FR" sz="2400" dirty="0" smtClean="0"/>
              <a:t> </a:t>
            </a:r>
            <a:r>
              <a:rPr lang="fr-FR" sz="2400" dirty="0" err="1" smtClean="0"/>
              <a:t>ich</a:t>
            </a:r>
            <a:r>
              <a:rPr lang="fr-FR" sz="2400" dirty="0" smtClean="0"/>
              <a:t> …</a:t>
            </a:r>
            <a:endParaRPr lang="fr-FR" sz="2400" dirty="0"/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487488" y="3781102"/>
            <a:ext cx="8143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/>
              <a:t>Am </a:t>
            </a:r>
            <a:r>
              <a:rPr lang="fr-FR" sz="2400" dirty="0" err="1" smtClean="0"/>
              <a:t>Montagnachmittag</a:t>
            </a:r>
            <a:r>
              <a:rPr lang="fr-FR" sz="2400" dirty="0" smtClean="0"/>
              <a:t> </a:t>
            </a:r>
            <a:r>
              <a:rPr lang="fr-FR" sz="2400" dirty="0"/>
              <a:t>in der </a:t>
            </a:r>
            <a:r>
              <a:rPr lang="fr-FR" sz="2400" b="1" dirty="0" err="1" smtClean="0">
                <a:solidFill>
                  <a:srgbClr val="FF0000"/>
                </a:solidFill>
              </a:rPr>
              <a:t>ersten</a:t>
            </a:r>
            <a:r>
              <a:rPr lang="fr-FR" sz="2400" dirty="0" smtClean="0"/>
              <a:t> </a:t>
            </a:r>
            <a:r>
              <a:rPr lang="fr-FR" sz="2400" dirty="0" err="1"/>
              <a:t>Stunde</a:t>
            </a:r>
            <a:r>
              <a:rPr lang="fr-FR" sz="2400" dirty="0"/>
              <a:t> </a:t>
            </a:r>
            <a:r>
              <a:rPr lang="fr-FR" sz="2400" dirty="0" err="1" smtClean="0"/>
              <a:t>habe</a:t>
            </a:r>
            <a:r>
              <a:rPr lang="fr-FR" sz="2400" dirty="0" smtClean="0"/>
              <a:t> </a:t>
            </a:r>
            <a:r>
              <a:rPr lang="fr-FR" sz="2400" dirty="0" err="1" smtClean="0"/>
              <a:t>ich</a:t>
            </a:r>
            <a:r>
              <a:rPr lang="fr-FR" sz="2400" dirty="0" smtClean="0"/>
              <a:t> …</a:t>
            </a:r>
            <a:endParaRPr lang="fr-FR" sz="2400" dirty="0"/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1487488" y="4263479"/>
            <a:ext cx="8143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/>
              <a:t>Am </a:t>
            </a:r>
            <a:r>
              <a:rPr lang="fr-FR" sz="2400" dirty="0" err="1" smtClean="0"/>
              <a:t>Montagnachmittag</a:t>
            </a:r>
            <a:r>
              <a:rPr lang="fr-FR" sz="2400" dirty="0" smtClean="0"/>
              <a:t> </a:t>
            </a:r>
            <a:r>
              <a:rPr lang="fr-FR" sz="2400" dirty="0"/>
              <a:t>in der </a:t>
            </a:r>
            <a:r>
              <a:rPr lang="fr-FR" sz="2400" b="1" dirty="0" err="1" smtClean="0">
                <a:solidFill>
                  <a:srgbClr val="FF0000"/>
                </a:solidFill>
              </a:rPr>
              <a:t>zweiten</a:t>
            </a:r>
            <a:r>
              <a:rPr lang="fr-FR" sz="2400" dirty="0" smtClean="0"/>
              <a:t> </a:t>
            </a:r>
            <a:r>
              <a:rPr lang="fr-FR" sz="2400" dirty="0" err="1"/>
              <a:t>Stunde</a:t>
            </a:r>
            <a:r>
              <a:rPr lang="fr-FR" sz="2400" dirty="0"/>
              <a:t> </a:t>
            </a:r>
            <a:r>
              <a:rPr lang="fr-FR" sz="2400" dirty="0" err="1" smtClean="0"/>
              <a:t>habe</a:t>
            </a:r>
            <a:r>
              <a:rPr lang="fr-FR" sz="2400" dirty="0" smtClean="0"/>
              <a:t> </a:t>
            </a:r>
            <a:r>
              <a:rPr lang="fr-FR" sz="2400" dirty="0" err="1" smtClean="0"/>
              <a:t>ich</a:t>
            </a:r>
            <a:r>
              <a:rPr lang="fr-FR" sz="2400" dirty="0" smtClean="0"/>
              <a:t> …</a:t>
            </a:r>
            <a:endParaRPr lang="fr-FR" sz="2400" dirty="0"/>
          </a:p>
        </p:txBody>
      </p:sp>
      <p:pic>
        <p:nvPicPr>
          <p:cNvPr id="8" name="Picture 17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38" y="6202"/>
            <a:ext cx="1406574" cy="140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612" y="177603"/>
            <a:ext cx="1235173" cy="123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3"/>
          <p:cNvSpPr txBox="1">
            <a:spLocks noChangeArrowheads="1"/>
          </p:cNvSpPr>
          <p:nvPr/>
        </p:nvSpPr>
        <p:spPr bwMode="auto">
          <a:xfrm>
            <a:off x="26030" y="546756"/>
            <a:ext cx="4845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 smtClean="0"/>
              <a:t>1) Les </a:t>
            </a:r>
            <a:r>
              <a:rPr lang="fr-FR" sz="2800" b="1" u="sng" dirty="0"/>
              <a:t>adjectifs ordinaux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63751" y="1143001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/>
              <a:t>Am </a:t>
            </a:r>
            <a:r>
              <a:rPr lang="fr-FR" sz="2400" dirty="0" err="1"/>
              <a:t>Montag</a:t>
            </a:r>
            <a:r>
              <a:rPr lang="fr-FR" sz="2400" dirty="0"/>
              <a:t> in der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ersten</a:t>
            </a:r>
            <a:r>
              <a:rPr lang="fr-FR" sz="2400" dirty="0"/>
              <a:t> </a:t>
            </a:r>
            <a:r>
              <a:rPr lang="fr-FR" sz="2400" dirty="0" err="1"/>
              <a:t>Stunde</a:t>
            </a:r>
            <a:r>
              <a:rPr lang="fr-FR" sz="2400" dirty="0"/>
              <a:t> </a:t>
            </a:r>
            <a:r>
              <a:rPr lang="fr-FR" sz="2400" dirty="0" err="1"/>
              <a:t>hat</a:t>
            </a:r>
            <a:r>
              <a:rPr lang="fr-FR" sz="2400" dirty="0"/>
              <a:t> </a:t>
            </a:r>
            <a:r>
              <a:rPr lang="fr-FR" sz="2400" dirty="0" smtClean="0"/>
              <a:t>Ben Deutsch</a:t>
            </a:r>
            <a:r>
              <a:rPr lang="fr-FR" sz="2400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63751" y="3429000"/>
            <a:ext cx="8143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/>
              <a:t>Montag</a:t>
            </a:r>
            <a:r>
              <a:rPr lang="fr-FR" sz="2400" dirty="0"/>
              <a:t>, den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siebten</a:t>
            </a:r>
            <a:r>
              <a:rPr lang="fr-FR" sz="2400" dirty="0"/>
              <a:t> April.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063751" y="1571626"/>
            <a:ext cx="814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/>
              <a:t>Am </a:t>
            </a:r>
            <a:r>
              <a:rPr lang="fr-FR" sz="2400" dirty="0" err="1"/>
              <a:t>Montag</a:t>
            </a:r>
            <a:r>
              <a:rPr lang="fr-FR" sz="2400" dirty="0"/>
              <a:t> in der </a:t>
            </a:r>
            <a:r>
              <a:rPr lang="fr-FR" sz="2400" b="1" dirty="0" err="1"/>
              <a:t>zwei</a:t>
            </a:r>
            <a:r>
              <a:rPr lang="fr-FR" sz="2400" b="1" dirty="0" err="1">
                <a:solidFill>
                  <a:srgbClr val="FF0000"/>
                </a:solidFill>
              </a:rPr>
              <a:t>ten</a:t>
            </a:r>
            <a:r>
              <a:rPr lang="fr-FR" sz="2400" dirty="0"/>
              <a:t> </a:t>
            </a:r>
            <a:r>
              <a:rPr lang="fr-FR" sz="2400" dirty="0" err="1"/>
              <a:t>Stunde</a:t>
            </a:r>
            <a:r>
              <a:rPr lang="fr-FR" sz="2400" dirty="0"/>
              <a:t> </a:t>
            </a:r>
            <a:r>
              <a:rPr lang="fr-FR" sz="2400" dirty="0" err="1"/>
              <a:t>hat</a:t>
            </a:r>
            <a:r>
              <a:rPr lang="fr-FR" sz="2400" dirty="0"/>
              <a:t> </a:t>
            </a:r>
            <a:r>
              <a:rPr lang="fr-FR" sz="2400" dirty="0" smtClean="0"/>
              <a:t>er Deutsch.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063751" y="2016126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/>
              <a:t>Am </a:t>
            </a:r>
            <a:r>
              <a:rPr lang="fr-FR" sz="2400" dirty="0" err="1"/>
              <a:t>Montag</a:t>
            </a:r>
            <a:r>
              <a:rPr lang="fr-FR" sz="2400" dirty="0"/>
              <a:t> in der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dritten</a:t>
            </a:r>
            <a:r>
              <a:rPr lang="fr-FR" sz="2400" dirty="0"/>
              <a:t> </a:t>
            </a:r>
            <a:r>
              <a:rPr lang="fr-FR" sz="2400" dirty="0" err="1"/>
              <a:t>Stunde</a:t>
            </a:r>
            <a:r>
              <a:rPr lang="fr-FR" sz="2400" dirty="0"/>
              <a:t> </a:t>
            </a:r>
            <a:r>
              <a:rPr lang="fr-FR" sz="2400" dirty="0" err="1"/>
              <a:t>hat</a:t>
            </a:r>
            <a:r>
              <a:rPr lang="fr-FR" sz="2400" dirty="0"/>
              <a:t> </a:t>
            </a:r>
            <a:r>
              <a:rPr lang="fr-FR" sz="2400" dirty="0" smtClean="0"/>
              <a:t>er </a:t>
            </a:r>
            <a:r>
              <a:rPr lang="fr-FR" sz="2400" dirty="0" err="1" smtClean="0"/>
              <a:t>Klassenstunde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63751" y="2500313"/>
            <a:ext cx="814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/>
              <a:t>Am </a:t>
            </a:r>
            <a:r>
              <a:rPr lang="fr-FR" sz="2400" dirty="0" err="1"/>
              <a:t>Montag</a:t>
            </a:r>
            <a:r>
              <a:rPr lang="fr-FR" sz="2400" dirty="0"/>
              <a:t> in der </a:t>
            </a:r>
            <a:r>
              <a:rPr lang="fr-FR" sz="2400" b="1" dirty="0" err="1"/>
              <a:t>vier</a:t>
            </a:r>
            <a:r>
              <a:rPr lang="fr-FR" sz="2400" b="1" dirty="0" err="1">
                <a:solidFill>
                  <a:srgbClr val="FF0000"/>
                </a:solidFill>
              </a:rPr>
              <a:t>ten</a:t>
            </a:r>
            <a:r>
              <a:rPr lang="fr-FR" sz="2400" dirty="0"/>
              <a:t> </a:t>
            </a:r>
            <a:r>
              <a:rPr lang="fr-FR" sz="2400" dirty="0" err="1"/>
              <a:t>Stunde</a:t>
            </a:r>
            <a:r>
              <a:rPr lang="fr-FR" sz="2400" dirty="0"/>
              <a:t> </a:t>
            </a:r>
            <a:r>
              <a:rPr lang="fr-FR" sz="2400" dirty="0" err="1"/>
              <a:t>hat</a:t>
            </a:r>
            <a:r>
              <a:rPr lang="fr-FR" sz="2400" dirty="0"/>
              <a:t> </a:t>
            </a:r>
            <a:r>
              <a:rPr lang="fr-FR" sz="2400" dirty="0" smtClean="0"/>
              <a:t>er Religion.</a:t>
            </a:r>
            <a:endParaRPr lang="fr-FR" sz="2400" dirty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063751" y="3927476"/>
            <a:ext cx="8143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Freitag, den </a:t>
            </a:r>
            <a:r>
              <a:rPr lang="fr-FR" sz="2400" b="1"/>
              <a:t>neunzehn</a:t>
            </a:r>
            <a:r>
              <a:rPr lang="fr-FR" sz="2400" b="1">
                <a:solidFill>
                  <a:srgbClr val="FF0000"/>
                </a:solidFill>
              </a:rPr>
              <a:t>ten</a:t>
            </a:r>
            <a:r>
              <a:rPr lang="fr-FR" sz="2400"/>
              <a:t> Juni.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063751" y="4394200"/>
            <a:ext cx="814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Sonntag, den </a:t>
            </a:r>
            <a:r>
              <a:rPr lang="fr-FR" sz="2400" b="1"/>
              <a:t>zwanzig</a:t>
            </a:r>
            <a:r>
              <a:rPr lang="fr-FR" sz="2400" b="1">
                <a:solidFill>
                  <a:srgbClr val="FF0000"/>
                </a:solidFill>
              </a:rPr>
              <a:t>sten</a:t>
            </a:r>
            <a:r>
              <a:rPr lang="fr-FR" sz="2400"/>
              <a:t> August.</a:t>
            </a:r>
          </a:p>
        </p:txBody>
      </p:sp>
      <p:sp>
        <p:nvSpPr>
          <p:cNvPr id="12" name="Ellipse 11"/>
          <p:cNvSpPr/>
          <p:nvPr/>
        </p:nvSpPr>
        <p:spPr>
          <a:xfrm>
            <a:off x="5167314" y="4429125"/>
            <a:ext cx="357187" cy="500062"/>
          </a:xfrm>
          <a:prstGeom prst="ellipse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063750" y="5229200"/>
            <a:ext cx="457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/>
              <a:t>De 1 à 19 </a:t>
            </a:r>
            <a:r>
              <a:rPr lang="fr-FR" sz="2400" i="1" dirty="0"/>
              <a:t>(attention à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2400" i="1" dirty="0"/>
              <a:t> /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2400" i="1" dirty="0"/>
              <a:t> /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fr-FR" sz="2400" i="1" dirty="0"/>
              <a:t>)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596064" y="5507012"/>
            <a:ext cx="1571625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291513" y="5229200"/>
            <a:ext cx="2214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+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063750" y="5661000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De 20 à l’infini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6596064" y="5913412"/>
            <a:ext cx="1571625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291514" y="5661000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+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77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1" y="65974"/>
            <a:ext cx="1484783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6768" y="13339"/>
            <a:ext cx="4572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/>
              <a:t>BILAN GRAMMATICAL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6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16" y="1748913"/>
            <a:ext cx="1210126" cy="11490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8" y="3140968"/>
            <a:ext cx="1210126" cy="11971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8" y="4581128"/>
            <a:ext cx="1180144" cy="121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46" y="328546"/>
            <a:ext cx="1158265" cy="11462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87890" y="5486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4" y="188640"/>
            <a:ext cx="1991657" cy="10754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78142" y="500563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78142" y="37288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87890" y="213875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4823721"/>
            <a:ext cx="1991657" cy="10754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272793"/>
            <a:ext cx="1991657" cy="10754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721865"/>
            <a:ext cx="1991657" cy="107549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384032" y="44095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10:30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35744" y="197607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11:10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93574" y="351815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12:45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06274" y="508258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16:40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8" name="Accolade ouvrante 17"/>
          <p:cNvSpPr/>
          <p:nvPr/>
        </p:nvSpPr>
        <p:spPr>
          <a:xfrm>
            <a:off x="2495600" y="116632"/>
            <a:ext cx="648072" cy="56886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ouvrante 18"/>
          <p:cNvSpPr/>
          <p:nvPr/>
        </p:nvSpPr>
        <p:spPr>
          <a:xfrm flipH="1">
            <a:off x="8890737" y="222933"/>
            <a:ext cx="603218" cy="5688632"/>
          </a:xfrm>
          <a:prstGeom prst="leftBrace">
            <a:avLst>
              <a:gd name="adj1" fmla="val 8333"/>
              <a:gd name="adj2" fmla="val 511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14185" y="2700131"/>
            <a:ext cx="156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Heure</a:t>
            </a:r>
            <a:endParaRPr lang="fr-FR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696400" y="2879358"/>
            <a:ext cx="156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Horaire</a:t>
            </a:r>
            <a:endParaRPr lang="fr-FR" sz="2800" dirty="0"/>
          </a:p>
        </p:txBody>
      </p:sp>
      <p:pic>
        <p:nvPicPr>
          <p:cNvPr id="22" name="Picture 17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81" y="0"/>
            <a:ext cx="1416019" cy="14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374" y="359570"/>
            <a:ext cx="8929687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 Les </a:t>
            </a: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compléments circonstanciels de temps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63552" y="1537585"/>
            <a:ext cx="3203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Montag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63552" y="2258309"/>
            <a:ext cx="33575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Vormittag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63551" y="2977447"/>
            <a:ext cx="2555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07567" y="3698173"/>
            <a:ext cx="2339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08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00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19719" y="3697240"/>
            <a:ext cx="2379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08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652815" y="1537585"/>
            <a:ext cx="1857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(jour)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652815" y="2258309"/>
            <a:ext cx="4716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(moment de la journée)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652815" y="2977448"/>
            <a:ext cx="3817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(heure / horaire)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596574" y="3698173"/>
            <a:ext cx="35718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(deux horaires)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367226" y="2977448"/>
            <a:ext cx="8143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367226" y="1515443"/>
            <a:ext cx="858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367226" y="2258309"/>
            <a:ext cx="967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375012" y="3698173"/>
            <a:ext cx="714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367226" y="3698173"/>
            <a:ext cx="9286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7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2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132856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27848" y="39330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9617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132856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27848" y="39330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Buch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Seite</a:t>
            </a:r>
            <a:r>
              <a:rPr lang="fr-FR" sz="2400" i="1" dirty="0" smtClean="0"/>
              <a:t> 49)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380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48883"/>
          <a:stretch/>
        </p:blipFill>
        <p:spPr>
          <a:xfrm>
            <a:off x="3071664" y="1340768"/>
            <a:ext cx="5934075" cy="32962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5360" y="18864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 du livre page 49 N°1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1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51116"/>
          <a:stretch/>
        </p:blipFill>
        <p:spPr>
          <a:xfrm>
            <a:off x="5879976" y="836712"/>
            <a:ext cx="5934075" cy="31522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5360" y="18864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 du livre page 49 N°2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" b="594"/>
          <a:stretch/>
        </p:blipFill>
        <p:spPr>
          <a:xfrm>
            <a:off x="119336" y="764704"/>
            <a:ext cx="5832648" cy="40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31504" y="3284984"/>
            <a:ext cx="9347200" cy="1143000"/>
          </a:xfrm>
        </p:spPr>
        <p:txBody>
          <a:bodyPr/>
          <a:lstStyle/>
          <a:p>
            <a:pPr algn="ctr"/>
            <a:r>
              <a:rPr lang="fr-FR" dirty="0" err="1" smtClean="0"/>
              <a:t>Wieviel</a:t>
            </a:r>
            <a:r>
              <a:rPr lang="fr-FR" dirty="0" smtClean="0"/>
              <a:t> </a:t>
            </a:r>
            <a:r>
              <a:rPr lang="fr-FR" dirty="0" err="1" smtClean="0"/>
              <a:t>Uhr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es?</a:t>
            </a:r>
            <a:endParaRPr lang="fr-FR" dirty="0"/>
          </a:p>
        </p:txBody>
      </p:sp>
      <p:pic>
        <p:nvPicPr>
          <p:cNvPr id="5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556792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0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8" y="188640"/>
            <a:ext cx="1991657" cy="10754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6" y="3933056"/>
            <a:ext cx="1991657" cy="10754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6" y="2713545"/>
            <a:ext cx="1991657" cy="10754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6" y="1412776"/>
            <a:ext cx="1991657" cy="107549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97826" y="44095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8:00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9538" y="166698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8:45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7368" y="295890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9:30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0068" y="419191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10:45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8" y="188640"/>
            <a:ext cx="1991657" cy="107549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933056"/>
            <a:ext cx="1991657" cy="107549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713545"/>
            <a:ext cx="1991657" cy="107549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412776"/>
            <a:ext cx="1991657" cy="107549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4799856" y="44095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12:25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751568" y="166698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13:10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09398" y="295890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14:10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722098" y="419191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14:55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6" y="5233825"/>
            <a:ext cx="1991657" cy="1075495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07368" y="549268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11:30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6" y="5233825"/>
            <a:ext cx="1991657" cy="107549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709398" y="549268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rebuchet MS" panose="020B0603020202020204" pitchFamily="34" charset="0"/>
                <a:ea typeface="Dotum" panose="020B0600000101010101" pitchFamily="34" charset="-127"/>
              </a:rPr>
              <a:t>15:40</a:t>
            </a:r>
            <a:endParaRPr lang="fr-FR" sz="3200" b="1" dirty="0">
              <a:latin typeface="Trebuchet MS" panose="020B06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499708" y="521614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/>
              <a:t>a</a:t>
            </a:r>
            <a:r>
              <a:rPr lang="fr-FR" sz="2800" dirty="0" err="1" smtClean="0"/>
              <a:t>cht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endParaRPr lang="fr-FR" sz="2800" dirty="0"/>
          </a:p>
        </p:txBody>
      </p:sp>
      <p:sp>
        <p:nvSpPr>
          <p:cNvPr id="35" name="ZoneTexte 34"/>
          <p:cNvSpPr txBox="1"/>
          <p:nvPr/>
        </p:nvSpPr>
        <p:spPr>
          <a:xfrm>
            <a:off x="7501940" y="83080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/>
              <a:t>a</a:t>
            </a:r>
            <a:r>
              <a:rPr lang="fr-FR" sz="2800" dirty="0" err="1" smtClean="0"/>
              <a:t>cht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r>
              <a:rPr lang="fr-FR" sz="2800" dirty="0" smtClean="0"/>
              <a:t> </a:t>
            </a:r>
            <a:r>
              <a:rPr lang="fr-FR" sz="2800" dirty="0" err="1" smtClean="0"/>
              <a:t>fünfundvierzig</a:t>
            </a:r>
            <a:endParaRPr lang="fr-FR" sz="2800" dirty="0"/>
          </a:p>
        </p:txBody>
      </p:sp>
      <p:sp>
        <p:nvSpPr>
          <p:cNvPr id="36" name="ZoneTexte 35"/>
          <p:cNvSpPr txBox="1"/>
          <p:nvPr/>
        </p:nvSpPr>
        <p:spPr>
          <a:xfrm>
            <a:off x="7645956" y="144963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neun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r>
              <a:rPr lang="fr-FR" sz="2800" dirty="0" smtClean="0"/>
              <a:t> </a:t>
            </a:r>
            <a:r>
              <a:rPr lang="fr-FR" sz="2800" dirty="0" err="1" smtClean="0"/>
              <a:t>dreißig</a:t>
            </a:r>
            <a:endParaRPr lang="fr-FR" sz="2800" dirty="0"/>
          </a:p>
        </p:txBody>
      </p:sp>
      <p:sp>
        <p:nvSpPr>
          <p:cNvPr id="37" name="ZoneTexte 36"/>
          <p:cNvSpPr txBox="1"/>
          <p:nvPr/>
        </p:nvSpPr>
        <p:spPr>
          <a:xfrm>
            <a:off x="7103216" y="2044200"/>
            <a:ext cx="460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zehn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r>
              <a:rPr lang="fr-FR" sz="2800" dirty="0" smtClean="0"/>
              <a:t> </a:t>
            </a:r>
            <a:r>
              <a:rPr lang="fr-FR" sz="2800" dirty="0" err="1" smtClean="0"/>
              <a:t>fünfundvierzig</a:t>
            </a:r>
            <a:endParaRPr lang="fr-FR" sz="2800" dirty="0"/>
          </a:p>
        </p:txBody>
      </p:sp>
      <p:sp>
        <p:nvSpPr>
          <p:cNvPr id="38" name="ZoneTexte 37"/>
          <p:cNvSpPr txBox="1"/>
          <p:nvPr/>
        </p:nvSpPr>
        <p:spPr>
          <a:xfrm>
            <a:off x="7499708" y="407158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elf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r>
              <a:rPr lang="fr-FR" sz="2800" dirty="0" smtClean="0"/>
              <a:t> </a:t>
            </a:r>
            <a:r>
              <a:rPr lang="fr-FR" sz="2800" dirty="0" err="1" smtClean="0"/>
              <a:t>dreißig</a:t>
            </a:r>
            <a:endParaRPr lang="fr-FR" sz="2800" dirty="0"/>
          </a:p>
        </p:txBody>
      </p:sp>
      <p:sp>
        <p:nvSpPr>
          <p:cNvPr id="39" name="ZoneTexte 38"/>
          <p:cNvSpPr txBox="1"/>
          <p:nvPr/>
        </p:nvSpPr>
        <p:spPr>
          <a:xfrm>
            <a:off x="7211676" y="5785072"/>
            <a:ext cx="471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zwölf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r>
              <a:rPr lang="fr-FR" sz="2800" dirty="0" smtClean="0"/>
              <a:t> </a:t>
            </a:r>
            <a:r>
              <a:rPr lang="fr-FR" sz="2800" dirty="0" err="1" smtClean="0"/>
              <a:t>fünfundzwanzig</a:t>
            </a:r>
            <a:endParaRPr lang="fr-FR" sz="2800" dirty="0"/>
          </a:p>
        </p:txBody>
      </p:sp>
      <p:sp>
        <p:nvSpPr>
          <p:cNvPr id="40" name="ZoneTexte 39"/>
          <p:cNvSpPr txBox="1"/>
          <p:nvPr/>
        </p:nvSpPr>
        <p:spPr>
          <a:xfrm>
            <a:off x="7101876" y="2752096"/>
            <a:ext cx="471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dreizehn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r>
              <a:rPr lang="fr-FR" sz="2800" dirty="0" smtClean="0"/>
              <a:t> </a:t>
            </a:r>
            <a:r>
              <a:rPr lang="fr-FR" sz="2800" dirty="0" err="1" smtClean="0"/>
              <a:t>zehn</a:t>
            </a:r>
            <a:endParaRPr lang="fr-FR" sz="2800" dirty="0"/>
          </a:p>
        </p:txBody>
      </p:sp>
      <p:sp>
        <p:nvSpPr>
          <p:cNvPr id="41" name="ZoneTexte 40"/>
          <p:cNvSpPr txBox="1"/>
          <p:nvPr/>
        </p:nvSpPr>
        <p:spPr>
          <a:xfrm>
            <a:off x="7103216" y="4690412"/>
            <a:ext cx="471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vierzehn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r>
              <a:rPr lang="fr-FR" sz="2800" dirty="0" smtClean="0"/>
              <a:t> </a:t>
            </a:r>
            <a:r>
              <a:rPr lang="fr-FR" sz="2800" dirty="0" err="1" smtClean="0"/>
              <a:t>zehn</a:t>
            </a:r>
            <a:endParaRPr lang="fr-FR" sz="2800" dirty="0"/>
          </a:p>
        </p:txBody>
      </p:sp>
      <p:sp>
        <p:nvSpPr>
          <p:cNvPr id="42" name="ZoneTexte 41"/>
          <p:cNvSpPr txBox="1"/>
          <p:nvPr/>
        </p:nvSpPr>
        <p:spPr>
          <a:xfrm>
            <a:off x="7101876" y="215250"/>
            <a:ext cx="471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vierzehn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r>
              <a:rPr lang="fr-FR" sz="2800" dirty="0" smtClean="0"/>
              <a:t> </a:t>
            </a:r>
            <a:r>
              <a:rPr lang="fr-FR" sz="2800" dirty="0" err="1" smtClean="0"/>
              <a:t>fünfundfünfzig</a:t>
            </a:r>
            <a:endParaRPr lang="fr-FR" sz="2800" dirty="0"/>
          </a:p>
        </p:txBody>
      </p:sp>
      <p:sp>
        <p:nvSpPr>
          <p:cNvPr id="43" name="ZoneTexte 42"/>
          <p:cNvSpPr txBox="1"/>
          <p:nvPr/>
        </p:nvSpPr>
        <p:spPr>
          <a:xfrm>
            <a:off x="7103216" y="3387492"/>
            <a:ext cx="471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fünfzehn</a:t>
            </a:r>
            <a:r>
              <a:rPr lang="fr-FR" sz="2800" dirty="0" smtClean="0"/>
              <a:t> </a:t>
            </a:r>
            <a:r>
              <a:rPr lang="fr-FR" sz="2800" dirty="0" err="1" smtClean="0"/>
              <a:t>Uhr</a:t>
            </a:r>
            <a:r>
              <a:rPr lang="fr-FR" sz="2800" dirty="0" smtClean="0"/>
              <a:t> </a:t>
            </a:r>
            <a:r>
              <a:rPr lang="fr-FR" sz="2800" dirty="0" err="1" smtClean="0"/>
              <a:t>vierzig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974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1" grpId="0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33" y="1700808"/>
            <a:ext cx="14421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367808" y="321297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Übungsheft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Seite</a:t>
            </a:r>
            <a:r>
              <a:rPr lang="fr-FR" sz="2400" i="1" dirty="0" smtClean="0"/>
              <a:t> 31)</a:t>
            </a:r>
            <a:endParaRPr lang="fr-FR" sz="2400" i="1" dirty="0"/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983432" y="4365104"/>
            <a:ext cx="100811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fr-F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600" dirty="0" err="1" smtClean="0"/>
              <a:t>Hör</a:t>
            </a:r>
            <a:r>
              <a:rPr lang="fr-FR" sz="3600" dirty="0" smtClean="0"/>
              <a:t> </a:t>
            </a:r>
            <a:r>
              <a:rPr lang="fr-FR" sz="3600" dirty="0" err="1" smtClean="0"/>
              <a:t>gut</a:t>
            </a:r>
            <a:r>
              <a:rPr lang="fr-FR" sz="3600" dirty="0" smtClean="0"/>
              <a:t> </a:t>
            </a:r>
            <a:r>
              <a:rPr lang="fr-FR" sz="3600" dirty="0" err="1" smtClean="0"/>
              <a:t>zu</a:t>
            </a:r>
            <a:r>
              <a:rPr lang="fr-FR" sz="3600" dirty="0" smtClean="0"/>
              <a:t>.</a:t>
            </a:r>
          </a:p>
          <a:p>
            <a:pPr fontAlgn="auto">
              <a:spcAft>
                <a:spcPts val="0"/>
              </a:spcAft>
            </a:pPr>
            <a:r>
              <a:rPr lang="fr-FR" sz="3600" dirty="0" err="1" smtClean="0"/>
              <a:t>Markiere</a:t>
            </a:r>
            <a:r>
              <a:rPr lang="fr-FR" sz="3600" dirty="0" smtClean="0"/>
              <a:t> mit </a:t>
            </a:r>
            <a:r>
              <a:rPr lang="fr-FR" sz="3600" dirty="0" err="1" smtClean="0"/>
              <a:t>einem</a:t>
            </a:r>
            <a:r>
              <a:rPr lang="fr-FR" sz="3600" dirty="0" smtClean="0"/>
              <a:t> </a:t>
            </a:r>
            <a:r>
              <a:rPr lang="fr-FR" sz="3600" dirty="0" err="1" smtClean="0"/>
              <a:t>gelben</a:t>
            </a:r>
            <a:r>
              <a:rPr lang="fr-FR" sz="3600" dirty="0" smtClean="0"/>
              <a:t> </a:t>
            </a:r>
            <a:r>
              <a:rPr lang="fr-FR" sz="3600" dirty="0" err="1" smtClean="0"/>
              <a:t>Stift</a:t>
            </a:r>
            <a:r>
              <a:rPr lang="fr-FR" sz="3600" dirty="0" smtClean="0"/>
              <a:t>, </a:t>
            </a:r>
            <a:r>
              <a:rPr lang="fr-FR" sz="3600" dirty="0" err="1" smtClean="0"/>
              <a:t>was</a:t>
            </a:r>
            <a:r>
              <a:rPr lang="fr-FR" sz="3600" dirty="0" smtClean="0"/>
              <a:t> </a:t>
            </a:r>
            <a:r>
              <a:rPr lang="fr-FR" sz="3600" dirty="0" err="1" smtClean="0"/>
              <a:t>für</a:t>
            </a:r>
            <a:r>
              <a:rPr lang="fr-FR" sz="3600" dirty="0" smtClean="0"/>
              <a:t> Ben </a:t>
            </a:r>
            <a:r>
              <a:rPr lang="fr-FR" sz="3600" dirty="0" err="1" smtClean="0"/>
              <a:t>neu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622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" b="594"/>
          <a:stretch/>
        </p:blipFill>
        <p:spPr>
          <a:xfrm>
            <a:off x="119336" y="116632"/>
            <a:ext cx="8433102" cy="5832648"/>
          </a:xfrm>
          <a:prstGeom prst="rect">
            <a:avLst/>
          </a:prstGeom>
        </p:spPr>
      </p:pic>
      <p:pic>
        <p:nvPicPr>
          <p:cNvPr id="4" name="AM KUNSTGYMNASI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4432" y="4766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31504" y="3284984"/>
            <a:ext cx="9347200" cy="1143000"/>
          </a:xfrm>
        </p:spPr>
        <p:txBody>
          <a:bodyPr/>
          <a:lstStyle/>
          <a:p>
            <a:pPr algn="ctr"/>
            <a:r>
              <a:rPr lang="fr-FR" dirty="0" err="1" smtClean="0"/>
              <a:t>Beschreibe</a:t>
            </a:r>
            <a:r>
              <a:rPr lang="fr-FR" dirty="0" smtClean="0"/>
              <a:t> </a:t>
            </a:r>
            <a:r>
              <a:rPr lang="fr-FR" dirty="0" err="1" smtClean="0"/>
              <a:t>jetzt</a:t>
            </a:r>
            <a:r>
              <a:rPr lang="fr-FR" dirty="0" smtClean="0"/>
              <a:t> Bens </a:t>
            </a:r>
            <a:r>
              <a:rPr lang="fr-FR" dirty="0" err="1" smtClean="0"/>
              <a:t>Stundenplan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6" name="Picture 17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628800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75776"/>
              </p:ext>
            </p:extLst>
          </p:nvPr>
        </p:nvGraphicFramePr>
        <p:xfrm>
          <a:off x="695401" y="188640"/>
          <a:ext cx="10729192" cy="518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03181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KLASSE 6b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Uhrzeit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Montag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Dienstag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Mittwoch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Donnerstag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Freitag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1.</a:t>
                      </a:r>
                      <a:r>
                        <a:rPr lang="fr-FR" baseline="0" dirty="0" smtClean="0"/>
                        <a:t> Block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8:00 – 8:45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8:45 – 9:30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9:30 – 10:00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Große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10:00 – 10:45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10:45 – 11:30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11:30 – 11:40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Kleine</a:t>
                      </a:r>
                      <a:r>
                        <a:rPr lang="fr-FR" dirty="0" smtClean="0"/>
                        <a:t> 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11:40 – 12:25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12:25 – 13:10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13:10 – 14:10</a:t>
                      </a:r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Mittagspause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00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4. Block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14:10 – 14:55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14:55 – 15:40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295799" y="908720"/>
            <a:ext cx="1368155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95800" y="1340768"/>
            <a:ext cx="136815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616280" y="897530"/>
            <a:ext cx="129614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Deutsch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807966" y="914906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07966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616279" y="1340768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23791" y="3356994"/>
            <a:ext cx="136815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Mathematik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223791" y="378904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6120" y="90872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215400" y="133417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Englisch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23713" y="12898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Musik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66524" y="458113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176120" y="4559382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773485" y="456024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176120" y="49663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0012965" y="9068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250501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Religion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0023713" y="333152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Kunst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0023713" y="3789040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8583554" y="2096008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568007" y="2551573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023713" y="2121716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773485" y="3770197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199853" y="252890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Physik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171868" y="2121716"/>
            <a:ext cx="1557465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Klassenstunde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781698" y="2129620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194914" y="212171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799679" y="499024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95799" y="50070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8554855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Arbeit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8572113" y="3782377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173381" y="3346386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Geschichte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781969" y="333911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201270" y="3753305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Erdkunde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5783254" y="2526131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84383" y="4550163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0017071" y="2546598"/>
            <a:ext cx="1359941" cy="360040"/>
          </a:xfrm>
          <a:prstGeom prst="roundRect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Französisch</a:t>
            </a:r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8616279" y="4981111"/>
            <a:ext cx="1368154" cy="36004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Theater-AG</a:t>
            </a:r>
            <a:endParaRPr lang="fr-FR" dirty="0"/>
          </a:p>
        </p:txBody>
      </p:sp>
      <p:sp>
        <p:nvSpPr>
          <p:cNvPr id="41" name="ZoneTexte 6"/>
          <p:cNvSpPr txBox="1">
            <a:spLocks noChangeArrowheads="1"/>
          </p:cNvSpPr>
          <p:nvPr/>
        </p:nvSpPr>
        <p:spPr bwMode="auto">
          <a:xfrm>
            <a:off x="1553041" y="551316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/>
              <a:t>D</a:t>
            </a:r>
            <a:r>
              <a:rPr lang="fr-FR" sz="2800" dirty="0" smtClean="0"/>
              <a:t>er </a:t>
            </a:r>
            <a:r>
              <a:rPr lang="fr-FR" sz="2800" b="1" dirty="0" err="1" smtClean="0">
                <a:solidFill>
                  <a:srgbClr val="FF0000"/>
                </a:solidFill>
              </a:rPr>
              <a:t>erste</a:t>
            </a:r>
            <a:r>
              <a:rPr lang="fr-FR" sz="2800" dirty="0" smtClean="0"/>
              <a:t> Block </a:t>
            </a:r>
            <a:r>
              <a:rPr lang="fr-FR" sz="2800" dirty="0" err="1" smtClean="0"/>
              <a:t>ist</a:t>
            </a:r>
            <a:r>
              <a:rPr lang="fr-FR" sz="2800" dirty="0" smtClean="0"/>
              <a:t> </a:t>
            </a:r>
            <a:r>
              <a:rPr lang="fr-FR" sz="2800" dirty="0" err="1" smtClean="0"/>
              <a:t>von</a:t>
            </a:r>
            <a:r>
              <a:rPr lang="fr-FR" sz="2800" dirty="0" smtClean="0"/>
              <a:t> 8 </a:t>
            </a:r>
            <a:r>
              <a:rPr lang="fr-FR" sz="2800" dirty="0" err="1" smtClean="0"/>
              <a:t>Uhr</a:t>
            </a:r>
            <a:r>
              <a:rPr lang="fr-FR" sz="2800" dirty="0" smtClean="0"/>
              <a:t> bis 9 </a:t>
            </a:r>
            <a:r>
              <a:rPr lang="fr-FR" sz="2800" dirty="0" err="1" smtClean="0"/>
              <a:t>Uhr</a:t>
            </a:r>
            <a:r>
              <a:rPr lang="fr-FR" sz="2800" dirty="0" smtClean="0"/>
              <a:t> 30.</a:t>
            </a:r>
            <a:endParaRPr lang="fr-FR" sz="2800" dirty="0"/>
          </a:p>
        </p:txBody>
      </p:sp>
      <p:sp>
        <p:nvSpPr>
          <p:cNvPr id="42" name="Ellipse 41"/>
          <p:cNvSpPr/>
          <p:nvPr/>
        </p:nvSpPr>
        <p:spPr>
          <a:xfrm>
            <a:off x="839416" y="898816"/>
            <a:ext cx="1080120" cy="933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494307" y="839723"/>
            <a:ext cx="1628278" cy="933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7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Thème22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2" id="{3059A5BB-95C0-48B5-A2C1-24EFA4008856}" vid="{F37ADCEE-0694-475B-935D-AEB20482DF8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Thème22</Template>
  <TotalTime>639</TotalTime>
  <Words>2249</Words>
  <Application>Microsoft Office PowerPoint</Application>
  <PresentationFormat>Grand écran</PresentationFormat>
  <Paragraphs>1236</Paragraphs>
  <Slides>34</Slides>
  <Notes>5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 BLANCA</vt:lpstr>
      <vt:lpstr>Arial</vt:lpstr>
      <vt:lpstr>Arial</vt:lpstr>
      <vt:lpstr>Calibri</vt:lpstr>
      <vt:lpstr>Dotum</vt:lpstr>
      <vt:lpstr>Georgia</vt:lpstr>
      <vt:lpstr>Trebuchet MS</vt:lpstr>
      <vt:lpstr>Thème22</vt:lpstr>
      <vt:lpstr>Présentation PowerPoint</vt:lpstr>
      <vt:lpstr>Présentation PowerPoint</vt:lpstr>
      <vt:lpstr>Présentation PowerPoint</vt:lpstr>
      <vt:lpstr>Wieviel Uhr ist es?</vt:lpstr>
      <vt:lpstr>Présentation PowerPoint</vt:lpstr>
      <vt:lpstr>Présentation PowerPoint</vt:lpstr>
      <vt:lpstr>Présentation PowerPoint</vt:lpstr>
      <vt:lpstr>Beschreibe jetzt Bens Stundenplan!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Mach weiter!</vt:lpstr>
      <vt:lpstr>Présentation PowerPoint</vt:lpstr>
      <vt:lpstr>Présentation PowerPoint</vt:lpstr>
      <vt:lpstr>Présentation PowerPoint</vt:lpstr>
      <vt:lpstr>Jetzt weitere Informationen über Bens Stundenplan!</vt:lpstr>
      <vt:lpstr>Présentation PowerPoint</vt:lpstr>
      <vt:lpstr>Présentation PowerPoint</vt:lpstr>
      <vt:lpstr>Présentation PowerPoint</vt:lpstr>
      <vt:lpstr>Présentation PowerPoint</vt:lpstr>
      <vt:lpstr>Vergleiche jetzt deinen Studenplan mit Bens Stundenplan!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PB</cp:lastModifiedBy>
  <cp:revision>82</cp:revision>
  <dcterms:created xsi:type="dcterms:W3CDTF">2010-04-08T06:27:07Z</dcterms:created>
  <dcterms:modified xsi:type="dcterms:W3CDTF">2020-12-16T06:05:20Z</dcterms:modified>
</cp:coreProperties>
</file>