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3" r:id="rId4"/>
    <p:sldId id="257" r:id="rId5"/>
    <p:sldId id="258" r:id="rId6"/>
    <p:sldId id="259" r:id="rId7"/>
    <p:sldId id="262" r:id="rId8"/>
    <p:sldId id="261" r:id="rId9"/>
    <p:sldId id="260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18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2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ois imag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77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nq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2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0758-B980-4B47-BB2C-EF204AB128C5}" type="datetimeFigureOut">
              <a:rPr lang="fr-FR" smtClean="0"/>
              <a:t>08/12/2020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3B12-9A9F-4C09-AC04-2ADDBE64C5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76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3B12-9A9F-4C09-AC04-2ADDBE64C59B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4726745"/>
            <a:ext cx="6367453" cy="213125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347" y="4726745"/>
            <a:ext cx="6367453" cy="213125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547" y="4726745"/>
            <a:ext cx="6367453" cy="213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5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3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0758-B980-4B47-BB2C-EF204AB128C5}" type="datetimeFigureOut">
              <a:rPr lang="fr-FR" smtClean="0"/>
              <a:t>08/12/2020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3B12-9A9F-4C09-AC04-2ADDBE64C5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90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5639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0758-B980-4B47-BB2C-EF204AB128C5}" type="datetimeFigureOut">
              <a:rPr lang="fr-FR" smtClean="0"/>
              <a:t>08/12/2020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3B12-9A9F-4C09-AC04-2ADDBE64C5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19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0758-B980-4B47-BB2C-EF204AB128C5}" type="datetimeFigureOut">
              <a:rPr lang="fr-FR" smtClean="0"/>
              <a:t>08/12/2020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3B12-9A9F-4C09-AC04-2ADDBE64C5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67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0758-B980-4B47-BB2C-EF204AB128C5}" type="datetimeFigureOut">
              <a:rPr lang="fr-FR" smtClean="0"/>
              <a:t>08/12/2020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3B12-9A9F-4C09-AC04-2ADDBE64C5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66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A0758-B980-4B47-BB2C-EF204AB128C5}" type="datetimeFigureOut">
              <a:rPr lang="fr-FR" smtClean="0"/>
              <a:t>08/12/2020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3B12-9A9F-4C09-AC04-2ADDBE64C5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32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811151"/>
            <a:ext cx="6115277" cy="204684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084" y="4811150"/>
            <a:ext cx="6115277" cy="204684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5" r="7148"/>
          <a:stretch/>
        </p:blipFill>
        <p:spPr>
          <a:xfrm>
            <a:off x="11008899" y="4831883"/>
            <a:ext cx="1130972" cy="19900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4" r="54841"/>
          <a:stretch/>
        </p:blipFill>
        <p:spPr>
          <a:xfrm>
            <a:off x="96251" y="4835214"/>
            <a:ext cx="794077" cy="199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1660360" y="216568"/>
            <a:ext cx="8121316" cy="5606716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>
          <a:xfrm>
            <a:off x="1964983" y="442459"/>
            <a:ext cx="7503211" cy="5135247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3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75A0758-B980-4B47-BB2C-EF204AB128C5}" type="datetimeFigureOut">
              <a:rPr lang="fr-FR" smtClean="0"/>
              <a:t>08/12/2020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4373B12-9A9F-4C09-AC04-2ADDBE64C5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54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8199" y="533400"/>
            <a:ext cx="9407979" cy="1828800"/>
          </a:xfrm>
        </p:spPr>
        <p:txBody>
          <a:bodyPr/>
          <a:lstStyle/>
          <a:p>
            <a:r>
              <a:rPr lang="fr-FR" dirty="0" smtClean="0"/>
              <a:t>MEINE WOCHE HAT SIEBEN TAGE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16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Rappel de la signification des 7 jours de la semaine en allemand et en anglais.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636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07" y="138794"/>
            <a:ext cx="10123714" cy="486810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894365" y="987879"/>
            <a:ext cx="1240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Sonntag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02530" y="1524000"/>
            <a:ext cx="1240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Montag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02530" y="2060121"/>
            <a:ext cx="1330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Dienstag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820886" y="2650375"/>
            <a:ext cx="131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Mittwoch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633107" y="3238381"/>
            <a:ext cx="1673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Donnerstag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886202" y="3863157"/>
            <a:ext cx="1240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Freitag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902529" y="4399278"/>
            <a:ext cx="1330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Samstag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017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305" y="0"/>
            <a:ext cx="5357528" cy="6253844"/>
          </a:xfrm>
          <a:prstGeom prst="rect">
            <a:avLst/>
          </a:prstGeom>
        </p:spPr>
      </p:pic>
      <p:pic>
        <p:nvPicPr>
          <p:cNvPr id="2" name="MEINE WOCHE HAT SIEBEN TAG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98931" y="1404711"/>
            <a:ext cx="487363" cy="487363"/>
          </a:xfrm>
          <a:prstGeom prst="rect">
            <a:avLst/>
          </a:prstGeom>
        </p:spPr>
      </p:pic>
      <p:pic>
        <p:nvPicPr>
          <p:cNvPr id="4" name="Picture 2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587" y="73478"/>
            <a:ext cx="11414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09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662" y="0"/>
            <a:ext cx="5357528" cy="625384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14300" y="1502228"/>
            <a:ext cx="41311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Montag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Platz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Nummer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14299" y="2732314"/>
            <a:ext cx="41311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Dienstag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Platz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Nummer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dirty="0"/>
          </a:p>
        </p:txBody>
      </p:sp>
      <p:pic>
        <p:nvPicPr>
          <p:cNvPr id="7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217" y="63727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77586" y="293914"/>
            <a:ext cx="2890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weiter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9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736" y="817134"/>
            <a:ext cx="2400300" cy="3429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45078" y="1958723"/>
            <a:ext cx="485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Montag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erste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Tag</a:t>
            </a:r>
            <a:r>
              <a:rPr lang="fr-FR" sz="2800" dirty="0" smtClean="0"/>
              <a:t>.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1445077" y="2649966"/>
            <a:ext cx="5299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Dienstag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 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Tag</a:t>
            </a:r>
            <a:r>
              <a:rPr lang="fr-FR" sz="2800" dirty="0" smtClean="0"/>
              <a:t>.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277586" y="293914"/>
            <a:ext cx="2890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weiter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196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889" y="1844904"/>
            <a:ext cx="1291972" cy="129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098471" y="3437164"/>
            <a:ext cx="3518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33)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34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45" y="1437458"/>
            <a:ext cx="8107680" cy="367284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77586" y="293914"/>
            <a:ext cx="783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Ordne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verbinde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mit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einem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Pfeil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)!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155621" y="1869621"/>
            <a:ext cx="2212522" cy="27268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4196443" y="2301784"/>
            <a:ext cx="2171700" cy="9312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176032" y="2767420"/>
            <a:ext cx="2192111" cy="9554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4196443" y="2796268"/>
            <a:ext cx="2171700" cy="4367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4196443" y="1893841"/>
            <a:ext cx="2171700" cy="17713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4155621" y="2359477"/>
            <a:ext cx="2171700" cy="17713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4176032" y="4130856"/>
            <a:ext cx="2151289" cy="4777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30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77636" y="375557"/>
            <a:ext cx="6270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Woche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sieben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Tage: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20485" y="1207609"/>
            <a:ext cx="485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Montag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erste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Tag</a:t>
            </a:r>
            <a:r>
              <a:rPr lang="fr-FR" sz="2800" dirty="0" smtClean="0"/>
              <a:t>.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620484" y="1778051"/>
            <a:ext cx="2139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Dienstag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2634342" y="1778051"/>
            <a:ext cx="485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zwei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Tag</a:t>
            </a:r>
            <a:r>
              <a:rPr lang="fr-FR" sz="2800" dirty="0" smtClean="0"/>
              <a:t>.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620484" y="2348493"/>
            <a:ext cx="2139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Mittwoch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2634342" y="2348493"/>
            <a:ext cx="485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dritte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Tag</a:t>
            </a:r>
            <a:r>
              <a:rPr lang="fr-FR" sz="2800" dirty="0" smtClean="0"/>
              <a:t>.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620484" y="2918935"/>
            <a:ext cx="269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Donnerstag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3049360" y="2918935"/>
            <a:ext cx="485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vier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Tag</a:t>
            </a:r>
            <a:r>
              <a:rPr lang="fr-FR" sz="2800" dirty="0" smtClean="0"/>
              <a:t>.</a:t>
            </a: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620484" y="3489377"/>
            <a:ext cx="269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Freitag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endParaRPr lang="fr-FR" sz="2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320017" y="3489377"/>
            <a:ext cx="485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fünf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Tag</a:t>
            </a:r>
            <a:r>
              <a:rPr lang="fr-FR" sz="2800" dirty="0" smtClean="0"/>
              <a:t>.</a:t>
            </a:r>
            <a:endParaRPr lang="fr-FR" sz="2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620484" y="4025807"/>
            <a:ext cx="269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Samstag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endParaRPr lang="fr-FR" sz="28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634342" y="4026214"/>
            <a:ext cx="485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sechs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Tag</a:t>
            </a:r>
            <a:r>
              <a:rPr lang="fr-FR" sz="2800" dirty="0" smtClean="0"/>
              <a:t>.</a:t>
            </a:r>
            <a:endParaRPr lang="fr-FR" sz="2800" dirty="0"/>
          </a:p>
        </p:txBody>
      </p:sp>
      <p:sp>
        <p:nvSpPr>
          <p:cNvPr id="14" name="ZoneTexte 13"/>
          <p:cNvSpPr txBox="1"/>
          <p:nvPr/>
        </p:nvSpPr>
        <p:spPr>
          <a:xfrm>
            <a:off x="620484" y="4595842"/>
            <a:ext cx="269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Sonntag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endParaRPr lang="fr-FR" sz="2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566306" y="4595842"/>
            <a:ext cx="485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siebte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Tag</a:t>
            </a:r>
            <a:r>
              <a:rPr lang="fr-FR" sz="2800" dirty="0" smtClean="0"/>
              <a:t>.</a:t>
            </a:r>
            <a:endParaRPr lang="fr-FR" sz="2800" dirty="0"/>
          </a:p>
        </p:txBody>
      </p:sp>
      <p:pic>
        <p:nvPicPr>
          <p:cNvPr id="16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117" y="138567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93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Thème4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4" id="{B1CA2640-CFA9-48B0-9D5C-F45D78D434B5}" vid="{F9502BD1-3336-413E-91E3-F8131D1506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Thème4</Template>
  <TotalTime>22</TotalTime>
  <Words>123</Words>
  <Application>Microsoft Office PowerPoint</Application>
  <PresentationFormat>Grand écran</PresentationFormat>
  <Paragraphs>33</Paragraphs>
  <Slides>9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Wingdings 3</vt:lpstr>
      <vt:lpstr>Thème4</vt:lpstr>
      <vt:lpstr>MEINE WOCHE HAT SIEBEN TAGE</vt:lpstr>
      <vt:lpstr>Rappel de la signification des 7 jours de la semaine en allemand et en anglais.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MEINE WOCHE HAT SIEBEN TAGE</dc:title>
  <dc:creator>PB</dc:creator>
  <cp:lastModifiedBy>PB</cp:lastModifiedBy>
  <cp:revision>5</cp:revision>
  <dcterms:created xsi:type="dcterms:W3CDTF">2020-10-06T08:59:33Z</dcterms:created>
  <dcterms:modified xsi:type="dcterms:W3CDTF">2020-12-08T13:29:09Z</dcterms:modified>
</cp:coreProperties>
</file>