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31"/>
  </p:notesMasterIdLst>
  <p:sldIdLst>
    <p:sldId id="256" r:id="rId3"/>
    <p:sldId id="316" r:id="rId4"/>
    <p:sldId id="318" r:id="rId5"/>
    <p:sldId id="298" r:id="rId6"/>
    <p:sldId id="300" r:id="rId7"/>
    <p:sldId id="321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3" r:id="rId18"/>
    <p:sldId id="310" r:id="rId19"/>
    <p:sldId id="311" r:id="rId20"/>
    <p:sldId id="312" r:id="rId21"/>
    <p:sldId id="314" r:id="rId22"/>
    <p:sldId id="315" r:id="rId23"/>
    <p:sldId id="317" r:id="rId24"/>
    <p:sldId id="296" r:id="rId25"/>
    <p:sldId id="295" r:id="rId26"/>
    <p:sldId id="319" r:id="rId27"/>
    <p:sldId id="320" r:id="rId28"/>
    <p:sldId id="322" r:id="rId29"/>
    <p:sldId id="323" r:id="rId30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6" autoAdjust="0"/>
    <p:restoredTop sz="94660"/>
  </p:normalViewPr>
  <p:slideViewPr>
    <p:cSldViewPr>
      <p:cViewPr varScale="1">
        <p:scale>
          <a:sx n="84" d="100"/>
          <a:sy n="84" d="100"/>
        </p:scale>
        <p:origin x="110" y="18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Cliquez pour modifier les styles du texte du masque</a:t>
            </a:r>
          </a:p>
          <a:p>
            <a:pPr lvl="1"/>
            <a:r>
              <a:rPr lang="de-DE" noProof="0" smtClean="0"/>
              <a:t>Deuxième niveau</a:t>
            </a:r>
          </a:p>
          <a:p>
            <a:pPr lvl="2"/>
            <a:r>
              <a:rPr lang="de-DE" noProof="0" smtClean="0"/>
              <a:t>Troisième niveau</a:t>
            </a:r>
          </a:p>
          <a:p>
            <a:pPr lvl="3"/>
            <a:r>
              <a:rPr lang="de-DE" noProof="0" smtClean="0"/>
              <a:t>Quatrième niveau</a:t>
            </a:r>
          </a:p>
          <a:p>
            <a:pPr lvl="4"/>
            <a:r>
              <a:rPr lang="de-DE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DCC881-010C-4C27-8EEE-07BB1DA355DF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947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23111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1309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51441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61524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62180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3077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57862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45060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49428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67985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1676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32741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32809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28820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05210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5B153-33F7-4BF8-99EF-611B6B5F23E2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6596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6776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69489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37365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11055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57006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49848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C881D-EEE4-479C-8E2A-AC9E233F833B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2078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6070F-0B06-4439-B405-84249EE68DA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9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ACCC6-A0C7-49A8-927E-10CAB4699D5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10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E47FC-02DA-4AE3-B8D2-27E0C0DB2C2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56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64B6070F-0B06-4439-B405-84249EE68DA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300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A8B37-65D5-4919-B050-D6E18A1BF55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60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10018A45-BBDB-48C1-BB62-DF1307B34C1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384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450ED-44BB-4CBF-AB31-998D9C57D2D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6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730E4-8299-4EE5-9D17-E4EB039841A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75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289AB-1989-42EE-A3B8-4EC60E33A5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242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F68ED-4D84-4A33-A8C0-76D46D93AEC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798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0A7AB-3020-4E01-9762-FF764590F5F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51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A8B37-65D5-4919-B050-D6E18A1BF55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385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5CF42-9AFB-4626-AC5D-8F389BDDC8B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408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ACCC6-A0C7-49A8-927E-10CAB4699D5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346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E47FC-02DA-4AE3-B8D2-27E0C0DB2C2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11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18A45-BBDB-48C1-BB62-DF1307B34C1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36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450ED-44BB-4CBF-AB31-998D9C57D2D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4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730E4-8299-4EE5-9D17-E4EB039841A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289AB-1989-42EE-A3B8-4EC60E33A5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0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F68ED-4D84-4A33-A8C0-76D46D93AEC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34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0A7AB-3020-4E01-9762-FF764590F5F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54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5CF42-9AFB-4626-AC5D-8F389BDDC8B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60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1319E6-4CFA-4496-9063-E9DCBDD1DF0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68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FA1319E6-4CFA-4496-9063-E9DCBDD1DF0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24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18" Type="http://schemas.openxmlformats.org/officeDocument/2006/relationships/image" Target="../media/image20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13.gif"/><Relationship Id="rId3" Type="http://schemas.openxmlformats.org/officeDocument/2006/relationships/image" Target="../media/image16.gif"/><Relationship Id="rId7" Type="http://schemas.openxmlformats.org/officeDocument/2006/relationships/image" Target="../media/image8.gif"/><Relationship Id="rId12" Type="http://schemas.openxmlformats.org/officeDocument/2006/relationships/image" Target="../media/image12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image" Target="../media/image6.gif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4" Type="http://schemas.openxmlformats.org/officeDocument/2006/relationships/image" Target="../media/image5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13.gif"/><Relationship Id="rId3" Type="http://schemas.openxmlformats.org/officeDocument/2006/relationships/image" Target="../media/image16.gif"/><Relationship Id="rId7" Type="http://schemas.openxmlformats.org/officeDocument/2006/relationships/image" Target="../media/image8.gif"/><Relationship Id="rId12" Type="http://schemas.openxmlformats.org/officeDocument/2006/relationships/image" Target="../media/image12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image" Target="../media/image6.gif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4" Type="http://schemas.openxmlformats.org/officeDocument/2006/relationships/image" Target="../media/image5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18" Type="http://schemas.openxmlformats.org/officeDocument/2006/relationships/image" Target="../media/image21.jpe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19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5" Type="http://schemas.openxmlformats.org/officeDocument/2006/relationships/image" Target="../media/image16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858" y="5533891"/>
            <a:ext cx="129600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0328" y="5421122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647" y="5515891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185" y="5385122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289" y="174625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01" y="297633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6289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29454" y="5308622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200456" y="191543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029186" y="2759936"/>
            <a:ext cx="614944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DIE SCHULFÄCHER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41" y="151650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66" y="79650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9408368" y="3717032"/>
            <a:ext cx="1861716" cy="1037884"/>
          </a:xfrm>
          <a:prstGeom prst="cloudCallout">
            <a:avLst>
              <a:gd name="adj1" fmla="val -12439"/>
              <a:gd name="adj2" fmla="val 90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341" y="5385122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mat28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1384" y="2093936"/>
            <a:ext cx="968729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56" y="245478"/>
            <a:ext cx="762000" cy="1143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3998239"/>
            <a:ext cx="171450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646" y="5562000"/>
            <a:ext cx="129600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704" y="5534022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647" y="5515891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185" y="5385122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289" y="174625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6184" y="271499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6289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3000" y="5393266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91491" y="1827151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99" y="110800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6" y="60734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8689776" y="3714748"/>
            <a:ext cx="1861716" cy="1037884"/>
          </a:xfrm>
          <a:prstGeom prst="cloudCallout">
            <a:avLst>
              <a:gd name="adj1" fmla="val -12439"/>
              <a:gd name="adj2" fmla="val 90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76" y="5385122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mat28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36185" y="2011855"/>
            <a:ext cx="968729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818902" y="2821112"/>
            <a:ext cx="51847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 dirty="0">
                <a:solidFill>
                  <a:srgbClr val="FF0000"/>
                </a:solidFill>
                <a:latin typeface="Comic Sans MS" pitchFamily="66" charset="0"/>
              </a:rPr>
              <a:t>Frau </a:t>
            </a:r>
            <a:r>
              <a:rPr lang="de-DE" sz="4800" dirty="0" err="1">
                <a:latin typeface="Comic Sans MS" pitchFamily="66" charset="0"/>
              </a:rPr>
              <a:t>Seňorita</a:t>
            </a:r>
            <a:endParaRPr lang="de-DE" sz="4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23" y="258799"/>
            <a:ext cx="762000" cy="1143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84" y="3672245"/>
            <a:ext cx="1714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9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646" y="5562000"/>
            <a:ext cx="129600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704" y="5534022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647" y="5515891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185" y="5385122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289" y="174625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6184" y="271499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6289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3000" y="5393266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91491" y="1827151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99" y="110800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6" y="60734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8689776" y="3714748"/>
            <a:ext cx="1861716" cy="1037884"/>
          </a:xfrm>
          <a:prstGeom prst="cloudCallout">
            <a:avLst>
              <a:gd name="adj1" fmla="val -12439"/>
              <a:gd name="adj2" fmla="val 90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76" y="5385122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mat28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36185" y="2011855"/>
            <a:ext cx="968729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862115" y="2797694"/>
            <a:ext cx="4968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 dirty="0">
                <a:solidFill>
                  <a:srgbClr val="0070C0"/>
                </a:solidFill>
                <a:latin typeface="Comic Sans MS" pitchFamily="66" charset="0"/>
              </a:rPr>
              <a:t>Herr</a:t>
            </a:r>
            <a:r>
              <a:rPr lang="de-DE" sz="4800" dirty="0">
                <a:latin typeface="Comic Sans MS" pitchFamily="66" charset="0"/>
              </a:rPr>
              <a:t> Computer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23" y="258799"/>
            <a:ext cx="762000" cy="1143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84" y="3672245"/>
            <a:ext cx="1714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646" y="5562000"/>
            <a:ext cx="129600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704" y="5534022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647" y="5515891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185" y="5385122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289" y="174625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6184" y="271499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6289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3000" y="5393266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91491" y="1827151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99" y="110800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6" y="60734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8689776" y="3714748"/>
            <a:ext cx="1861716" cy="1037884"/>
          </a:xfrm>
          <a:prstGeom prst="cloudCallout">
            <a:avLst>
              <a:gd name="adj1" fmla="val -12439"/>
              <a:gd name="adj2" fmla="val 90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76" y="5385122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mat28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36185" y="2011855"/>
            <a:ext cx="968729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373902" y="2721304"/>
            <a:ext cx="51847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 dirty="0">
                <a:solidFill>
                  <a:srgbClr val="FF0000"/>
                </a:solidFill>
                <a:latin typeface="Comic Sans MS" pitchFamily="66" charset="0"/>
              </a:rPr>
              <a:t>Frau </a:t>
            </a:r>
            <a:r>
              <a:rPr lang="de-DE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Hallo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23" y="258799"/>
            <a:ext cx="762000" cy="1143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84" y="3672245"/>
            <a:ext cx="1714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646" y="5562000"/>
            <a:ext cx="129600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704" y="5534022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647" y="5515891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185" y="5385122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289" y="174625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6184" y="271499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6289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3000" y="5393266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91491" y="1827151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99" y="110800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6" y="60734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8689776" y="3714748"/>
            <a:ext cx="1861716" cy="1037884"/>
          </a:xfrm>
          <a:prstGeom prst="cloudCallout">
            <a:avLst>
              <a:gd name="adj1" fmla="val -12439"/>
              <a:gd name="adj2" fmla="val 90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76" y="5385122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mat28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36185" y="2011855"/>
            <a:ext cx="968729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373902" y="2994775"/>
            <a:ext cx="51847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 dirty="0">
                <a:solidFill>
                  <a:srgbClr val="FF0000"/>
                </a:solidFill>
                <a:latin typeface="Comic Sans MS" pitchFamily="66" charset="0"/>
              </a:rPr>
              <a:t>Frau </a:t>
            </a:r>
            <a:r>
              <a:rPr lang="de-DE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Hello</a:t>
            </a:r>
            <a:endParaRPr lang="de-DE" sz="4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23" y="258799"/>
            <a:ext cx="762000" cy="1143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84" y="3672245"/>
            <a:ext cx="1714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646" y="5562000"/>
            <a:ext cx="129600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704" y="5534022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647" y="5515891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185" y="5385122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289" y="174625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6184" y="271499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6289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3000" y="5393266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91491" y="1827151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99" y="110800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6" y="60734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8689776" y="3714748"/>
            <a:ext cx="1861716" cy="1037884"/>
          </a:xfrm>
          <a:prstGeom prst="cloudCallout">
            <a:avLst>
              <a:gd name="adj1" fmla="val -12439"/>
              <a:gd name="adj2" fmla="val 90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76" y="5385122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mat28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36185" y="2011855"/>
            <a:ext cx="968729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373902" y="2827011"/>
            <a:ext cx="51847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 dirty="0">
                <a:solidFill>
                  <a:srgbClr val="FF0000"/>
                </a:solidFill>
                <a:latin typeface="Comic Sans MS" pitchFamily="66" charset="0"/>
              </a:rPr>
              <a:t>Frau </a:t>
            </a:r>
            <a:r>
              <a:rPr lang="de-DE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Zwei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23" y="258799"/>
            <a:ext cx="762000" cy="1143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84" y="3672245"/>
            <a:ext cx="1714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0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646" y="5562000"/>
            <a:ext cx="129600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704" y="5534022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647" y="5515891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185" y="5385122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289" y="174625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6184" y="271499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6289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3000" y="5393266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91491" y="1827151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99" y="110800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6" y="60734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8689776" y="3714748"/>
            <a:ext cx="1861716" cy="1037884"/>
          </a:xfrm>
          <a:prstGeom prst="cloudCallout">
            <a:avLst>
              <a:gd name="adj1" fmla="val -12439"/>
              <a:gd name="adj2" fmla="val 90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76" y="5385122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mat28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36185" y="2011855"/>
            <a:ext cx="968729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079777" y="2827011"/>
            <a:ext cx="51847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 dirty="0">
                <a:solidFill>
                  <a:srgbClr val="0070C0"/>
                </a:solidFill>
                <a:latin typeface="Comic Sans MS" pitchFamily="66" charset="0"/>
              </a:rPr>
              <a:t>Herr</a:t>
            </a:r>
            <a:r>
              <a:rPr lang="de-DE" sz="4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Bonjour</a:t>
            </a:r>
            <a:endParaRPr lang="de-DE" sz="4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23" y="258799"/>
            <a:ext cx="762000" cy="1143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84" y="3672245"/>
            <a:ext cx="1714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2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646" y="5562000"/>
            <a:ext cx="129600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704" y="5534022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647" y="5515891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185" y="5385122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289" y="174625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6184" y="271499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6289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3000" y="5393266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91491" y="1827151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99" y="110800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6" y="60734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8689776" y="3714748"/>
            <a:ext cx="1861716" cy="1037884"/>
          </a:xfrm>
          <a:prstGeom prst="cloudCallout">
            <a:avLst>
              <a:gd name="adj1" fmla="val -12439"/>
              <a:gd name="adj2" fmla="val 90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76" y="5385122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mat28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36185" y="2011855"/>
            <a:ext cx="968729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75721" y="2827012"/>
            <a:ext cx="5184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 dirty="0">
                <a:solidFill>
                  <a:srgbClr val="0070C0"/>
                </a:solidFill>
                <a:latin typeface="Comic Sans MS" pitchFamily="66" charset="0"/>
              </a:rPr>
              <a:t>Herr</a:t>
            </a:r>
            <a:r>
              <a:rPr lang="de-DE" sz="4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Venivedivici</a:t>
            </a:r>
            <a:endParaRPr lang="de-DE" sz="4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23" y="233399"/>
            <a:ext cx="762000" cy="1143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84" y="3672245"/>
            <a:ext cx="1714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646" y="5562000"/>
            <a:ext cx="129600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704" y="5534022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647" y="5515891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185" y="5385122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289" y="174625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6184" y="271499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6289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3000" y="5393266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91491" y="1827151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99" y="110800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6" y="60734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8689776" y="3714748"/>
            <a:ext cx="1861716" cy="1037884"/>
          </a:xfrm>
          <a:prstGeom prst="cloudCallout">
            <a:avLst>
              <a:gd name="adj1" fmla="val -12439"/>
              <a:gd name="adj2" fmla="val 90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76" y="5385122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mat28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36185" y="2011855"/>
            <a:ext cx="968729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007769" y="2827011"/>
            <a:ext cx="51847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 dirty="0">
                <a:solidFill>
                  <a:srgbClr val="FF0000"/>
                </a:solidFill>
                <a:latin typeface="Comic Sans MS" pitchFamily="66" charset="0"/>
              </a:rPr>
              <a:t>Frau </a:t>
            </a:r>
            <a:r>
              <a:rPr lang="de-DE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Handball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23" y="233399"/>
            <a:ext cx="762000" cy="1143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84" y="3672245"/>
            <a:ext cx="1714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6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646" y="5562000"/>
            <a:ext cx="129600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704" y="5534022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647" y="5515891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185" y="5385122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289" y="174625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6184" y="271499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6289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3000" y="5393266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91491" y="1827151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99" y="110800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6" y="60734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8689776" y="3714748"/>
            <a:ext cx="1861716" cy="1037884"/>
          </a:xfrm>
          <a:prstGeom prst="cloudCallout">
            <a:avLst>
              <a:gd name="adj1" fmla="val -12439"/>
              <a:gd name="adj2" fmla="val 90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76" y="5385122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mat28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36185" y="2011855"/>
            <a:ext cx="968729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935761" y="2827011"/>
            <a:ext cx="51847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 dirty="0">
                <a:solidFill>
                  <a:srgbClr val="FF0000"/>
                </a:solidFill>
                <a:latin typeface="Comic Sans MS" pitchFamily="66" charset="0"/>
              </a:rPr>
              <a:t>Frau </a:t>
            </a:r>
            <a:r>
              <a:rPr lang="de-DE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Mona Lisa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23" y="233399"/>
            <a:ext cx="762000" cy="1143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84" y="3672245"/>
            <a:ext cx="1714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646" y="5562000"/>
            <a:ext cx="129600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704" y="5534022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647" y="5515891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185" y="5385122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289" y="174625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6184" y="271499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6289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3000" y="5393266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91491" y="1827151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99" y="110800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6" y="60734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8689776" y="3714748"/>
            <a:ext cx="1861716" cy="1037884"/>
          </a:xfrm>
          <a:prstGeom prst="cloudCallout">
            <a:avLst>
              <a:gd name="adj1" fmla="val -12439"/>
              <a:gd name="adj2" fmla="val 90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76" y="5385122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mat28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36185" y="2011855"/>
            <a:ext cx="968729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079777" y="2852936"/>
            <a:ext cx="51847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 dirty="0">
                <a:solidFill>
                  <a:srgbClr val="0070C0"/>
                </a:solidFill>
                <a:latin typeface="Comic Sans MS" pitchFamily="66" charset="0"/>
              </a:rPr>
              <a:t>Herr</a:t>
            </a:r>
            <a:r>
              <a:rPr lang="de-DE" sz="4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Dynamit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23" y="233399"/>
            <a:ext cx="762000" cy="1143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84" y="3672245"/>
            <a:ext cx="1714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4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858" y="5533891"/>
            <a:ext cx="129600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0328" y="5421122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647" y="5515891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185" y="5385122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289" y="174625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01" y="297633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6289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29454" y="5308622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200456" y="191543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719843" y="2384713"/>
            <a:ext cx="644759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WELCHE SCHULFÄCHER</a:t>
            </a:r>
          </a:p>
          <a:p>
            <a:pPr algn="ctr">
              <a:defRPr/>
            </a:pPr>
            <a:r>
              <a:rPr lang="fr-F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KENNST DU SCHON?</a:t>
            </a:r>
            <a:endParaRPr lang="fr-FR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297633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66" y="79650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9408368" y="3717032"/>
            <a:ext cx="1861716" cy="1037884"/>
          </a:xfrm>
          <a:prstGeom prst="cloudCallout">
            <a:avLst>
              <a:gd name="adj1" fmla="val -12439"/>
              <a:gd name="adj2" fmla="val 90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341" y="5385122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mat28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1384" y="2093936"/>
            <a:ext cx="968729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56" y="245478"/>
            <a:ext cx="762000" cy="1143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3998239"/>
            <a:ext cx="1714500" cy="1047750"/>
          </a:xfrm>
          <a:prstGeom prst="rect">
            <a:avLst/>
          </a:prstGeom>
        </p:spPr>
      </p:pic>
      <p:pic>
        <p:nvPicPr>
          <p:cNvPr id="22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509" y="-12488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5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646" y="5562000"/>
            <a:ext cx="129600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704" y="5534022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647" y="5515891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185" y="5385122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289" y="174625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6184" y="271499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6289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3000" y="5393266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91491" y="1827151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99" y="110800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6" y="60734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8689776" y="3714748"/>
            <a:ext cx="1861716" cy="1037884"/>
          </a:xfrm>
          <a:prstGeom prst="cloudCallout">
            <a:avLst>
              <a:gd name="adj1" fmla="val -12439"/>
              <a:gd name="adj2" fmla="val 90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76" y="5385122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mat28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36185" y="2011855"/>
            <a:ext cx="968729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007769" y="2827011"/>
            <a:ext cx="51847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 dirty="0">
                <a:solidFill>
                  <a:srgbClr val="0070C0"/>
                </a:solidFill>
                <a:latin typeface="Comic Sans MS" pitchFamily="66" charset="0"/>
              </a:rPr>
              <a:t>Herr</a:t>
            </a:r>
            <a:r>
              <a:rPr lang="de-DE" sz="4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Napoleon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23" y="233399"/>
            <a:ext cx="762000" cy="1143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84" y="3672245"/>
            <a:ext cx="1714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646" y="5562000"/>
            <a:ext cx="129600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704" y="5534022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647" y="5515891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185" y="5385122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289" y="174625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6184" y="271499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6289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3000" y="5393266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91491" y="1827151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99" y="110800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6" y="60734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8689776" y="3714748"/>
            <a:ext cx="1861716" cy="1037884"/>
          </a:xfrm>
          <a:prstGeom prst="cloudCallout">
            <a:avLst>
              <a:gd name="adj1" fmla="val -12439"/>
              <a:gd name="adj2" fmla="val 90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76" y="5385122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mat28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36185" y="2011855"/>
            <a:ext cx="968729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007769" y="2827011"/>
            <a:ext cx="51847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 dirty="0">
                <a:solidFill>
                  <a:srgbClr val="0070C0"/>
                </a:solidFill>
                <a:latin typeface="Comic Sans MS" pitchFamily="66" charset="0"/>
              </a:rPr>
              <a:t>Herr</a:t>
            </a:r>
            <a:r>
              <a:rPr lang="de-DE" sz="4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Einstein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23" y="233399"/>
            <a:ext cx="762000" cy="1143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84" y="3672245"/>
            <a:ext cx="1714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5920" y="2060848"/>
            <a:ext cx="129614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655840" y="357301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Arbeitsblatt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777" y="2659430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4412" y="4771154"/>
            <a:ext cx="1394151" cy="1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6320" y="44624"/>
            <a:ext cx="1324596" cy="132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7016" y="172113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3877" y="4932000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mat2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77178" y="4868160"/>
            <a:ext cx="891010" cy="122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59491" y="4761296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51543" y="271499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4232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54355" y="109049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77889" y="2492896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96" y="2492896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3" y="4761304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8112224" y="1866392"/>
            <a:ext cx="1728192" cy="884737"/>
          </a:xfrm>
          <a:prstGeom prst="cloudCallout">
            <a:avLst>
              <a:gd name="adj1" fmla="val 23034"/>
              <a:gd name="adj2" fmla="val 62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(a+b)</a:t>
            </a:r>
            <a:r>
              <a:rPr lang="fr-FR" sz="1400" baseline="30000" dirty="0"/>
              <a:t>2 </a:t>
            </a:r>
            <a:r>
              <a:rPr lang="fr-FR" sz="1400" dirty="0"/>
              <a:t>=</a:t>
            </a:r>
          </a:p>
          <a:p>
            <a:pPr algn="ctr">
              <a:defRPr/>
            </a:pPr>
            <a:r>
              <a:rPr lang="fr-FR" sz="1400" dirty="0"/>
              <a:t>a</a:t>
            </a:r>
            <a:r>
              <a:rPr lang="fr-FR" sz="1400" baseline="30000" dirty="0"/>
              <a:t>2 </a:t>
            </a:r>
            <a:r>
              <a:rPr lang="fr-FR" sz="1400" dirty="0"/>
              <a:t>+ b</a:t>
            </a:r>
            <a:r>
              <a:rPr lang="fr-FR" sz="1400" baseline="30000" dirty="0"/>
              <a:t>2</a:t>
            </a:r>
            <a:r>
              <a:rPr lang="fr-FR" sz="1400" dirty="0"/>
              <a:t> +2ab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35360" y="1404728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Musik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567608" y="1404728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Deutsch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529540" y="1404001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Französisch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550120" y="1404728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Englisch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518749" y="1404727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Sport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14581" y="4104001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Spanisch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876448" y="3933056"/>
            <a:ext cx="221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Latein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/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Italienisch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785850" y="4104001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Biologie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63152" y="4104001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Physik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479364" y="4105073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Mathe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51360" y="6120001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Kunst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876448" y="6119754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Chemie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814619" y="6120001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Informatik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690262" y="6120001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Geschichte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620403" y="6120001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Geografie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79" y="2590107"/>
            <a:ext cx="801473" cy="12022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99" y="2777832"/>
            <a:ext cx="1714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2321" y="283044"/>
            <a:ext cx="986199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de-DE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Meine </a:t>
            </a:r>
            <a:r>
              <a:rPr lang="de-DE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lehrer</a:t>
            </a:r>
            <a:r>
              <a:rPr lang="de-DE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de-DE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/ MEINE LEHRERINNEN:</a:t>
            </a:r>
            <a:endParaRPr lang="fr-FR" sz="3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179763" y="1557338"/>
            <a:ext cx="752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Herr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de-DE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Binet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ist </a:t>
            </a:r>
            <a:r>
              <a:rPr lang="de-DE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mein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Deutsch</a:t>
            </a:r>
            <a:r>
              <a:rPr lang="de-DE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lehrer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179762" y="3068639"/>
            <a:ext cx="8244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Frau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 ist </a:t>
            </a:r>
            <a:r>
              <a:rPr lang="de-DE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meine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Musik</a:t>
            </a:r>
            <a:r>
              <a:rPr lang="de-DE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lehrerin.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179763" y="2060575"/>
            <a:ext cx="75247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Herr … ist mein …….</a:t>
            </a:r>
            <a:r>
              <a:rPr lang="de-DE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lehrer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179763" y="3644900"/>
            <a:ext cx="752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Frau … ist 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meine …………………</a:t>
            </a:r>
            <a:r>
              <a:rPr lang="de-DE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lehrerin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584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03904" y="0"/>
            <a:ext cx="1388096" cy="138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91344" y="4603750"/>
            <a:ext cx="576952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de-DE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Mein </a:t>
            </a:r>
            <a:r>
              <a:rPr lang="de-DE" sz="36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lieblingsfAch</a:t>
            </a:r>
            <a:r>
              <a:rPr lang="de-DE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:</a:t>
            </a:r>
            <a:endParaRPr lang="fr-FR" sz="3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Picture 18" descr="MCj03985910000%5b1%5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2418" y="5472906"/>
            <a:ext cx="135731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179763" y="5661025"/>
            <a:ext cx="752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Mein Lieblingsfach </a:t>
            </a:r>
            <a:r>
              <a:rPr lang="de-DE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ist </a:t>
            </a:r>
            <a:r>
              <a:rPr lang="de-DE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5850" name="Picture 10" descr="C:\Users\P\Documents\Enseignement de l'allemand\COLLEGE\GUTE FAHRT\PREMIERE ANNEE\DIAPORAMAS\GIFS\stud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4825" y="1557338"/>
            <a:ext cx="10223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 descr="C:\Users\P\Documents\Enseignement de l'allemand\COLLEGE\GUTE FAHRT\PREMIERE ANNEE\DIAPORAMAS\GIFS\metiers-instituteur-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4825" y="3141664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04513" y="13492"/>
            <a:ext cx="1543847" cy="154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5920" y="2060848"/>
            <a:ext cx="129614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655840" y="357301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Arbeitsblatt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">
            <a:off x="920742" y="-594786"/>
            <a:ext cx="10874169" cy="808932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269733" y="35010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Kantine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493869" y="35010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Kantine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42141" y="35010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Kantine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66277" y="35010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Kantine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45597" y="18522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V1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45597" y="22843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V2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39917" y="26691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V3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39917" y="307942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V4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39917" y="38703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35031" y="42440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45597" y="462951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N3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1312" y="246899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 = Vormittag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1644" y="4222923"/>
            <a:ext cx="199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Nachmittag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Accolade ouvrante 17"/>
          <p:cNvSpPr/>
          <p:nvPr/>
        </p:nvSpPr>
        <p:spPr>
          <a:xfrm>
            <a:off x="2253509" y="1844824"/>
            <a:ext cx="692920" cy="165618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ccolade ouvrante 18"/>
          <p:cNvSpPr/>
          <p:nvPr/>
        </p:nvSpPr>
        <p:spPr>
          <a:xfrm>
            <a:off x="2223950" y="3801421"/>
            <a:ext cx="671951" cy="119742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8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116632"/>
            <a:ext cx="6073021" cy="3600400"/>
          </a:xfrm>
          <a:prstGeom prst="rect">
            <a:avLst/>
          </a:prstGeom>
        </p:spPr>
      </p:pic>
      <p:pic>
        <p:nvPicPr>
          <p:cNvPr id="5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20199"/>
            <a:ext cx="1412428" cy="141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37550" y="4149080"/>
            <a:ext cx="752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 Montag habe ich …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06614" y="4721076"/>
            <a:ext cx="752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 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Diens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tag habe ich …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1233" y="5585172"/>
            <a:ext cx="752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 Montagvormittag habe ich …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1233" y="6181576"/>
            <a:ext cx="752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 Montagnachmittag habe ich …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4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5968" y="35464"/>
            <a:ext cx="1415480" cy="141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64" y="172928"/>
            <a:ext cx="4680520" cy="2774854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8351" y="3744693"/>
            <a:ext cx="752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 Montagvormittag habe ich …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9684" y="4241874"/>
            <a:ext cx="752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 Montagnachmittag habe ich …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35360" y="5457428"/>
            <a:ext cx="752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 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Frei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tagvormittag habe ich …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7582" y="6015072"/>
            <a:ext cx="752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 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Frei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tagnachmittag habe ich …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20015" y="3105476"/>
            <a:ext cx="752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MEIN STUNDENPLAN:</a:t>
            </a:r>
            <a:endParaRPr lang="de-D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503712" y="4799518"/>
            <a:ext cx="75608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777" y="2659430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4412" y="4771154"/>
            <a:ext cx="1394151" cy="1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6320" y="44624"/>
            <a:ext cx="1324596" cy="132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7016" y="172113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3877" y="4932000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mat2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77178" y="4868160"/>
            <a:ext cx="891010" cy="122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59491" y="4761296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51543" y="271499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4232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54355" y="109049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77889" y="2492896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96" y="2492896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3" y="4761304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8112224" y="1866392"/>
            <a:ext cx="1728192" cy="884737"/>
          </a:xfrm>
          <a:prstGeom prst="cloudCallout">
            <a:avLst>
              <a:gd name="adj1" fmla="val 23034"/>
              <a:gd name="adj2" fmla="val 62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(a+b)</a:t>
            </a:r>
            <a:r>
              <a:rPr lang="fr-FR" sz="1400" baseline="30000" dirty="0"/>
              <a:t>2 </a:t>
            </a:r>
            <a:r>
              <a:rPr lang="fr-FR" sz="1400" dirty="0"/>
              <a:t>=</a:t>
            </a:r>
          </a:p>
          <a:p>
            <a:pPr algn="ctr">
              <a:defRPr/>
            </a:pPr>
            <a:r>
              <a:rPr lang="fr-FR" sz="1400" dirty="0"/>
              <a:t>a</a:t>
            </a:r>
            <a:r>
              <a:rPr lang="fr-FR" sz="1400" baseline="30000" dirty="0"/>
              <a:t>2 </a:t>
            </a:r>
            <a:r>
              <a:rPr lang="fr-FR" sz="1400" dirty="0"/>
              <a:t>+ b</a:t>
            </a:r>
            <a:r>
              <a:rPr lang="fr-FR" sz="1400" baseline="30000" dirty="0"/>
              <a:t>2</a:t>
            </a:r>
            <a:r>
              <a:rPr lang="fr-FR" sz="1400" dirty="0"/>
              <a:t> +2ab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35360" y="1404728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Musik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567608" y="1404728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Deutsch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529540" y="1404001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Französisch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550120" y="1404728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Englisch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518749" y="1404727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Sport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14581" y="4104001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Spanisch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876448" y="3894147"/>
            <a:ext cx="221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Latein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/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Italienisch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785850" y="4104001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Biologie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63152" y="4104001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Physik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479364" y="4105073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Mathe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51360" y="6120001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Kunst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876448" y="6119754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Chemie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814619" y="6120001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Informatik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690262" y="6120001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Geschichte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620403" y="6120001"/>
            <a:ext cx="2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Geografie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79" y="2590107"/>
            <a:ext cx="801473" cy="12022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99" y="2777832"/>
            <a:ext cx="1714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9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9638" y="5542515"/>
            <a:ext cx="129600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2607" y="5515891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8977" y="5461891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0216" y="5433632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12224" y="204799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29" y="258799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6289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96200" y="5349122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416480" y="1961115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135483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63" y="63483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9696400" y="3771866"/>
            <a:ext cx="1861716" cy="1037884"/>
          </a:xfrm>
          <a:prstGeom prst="cloudCallout">
            <a:avLst>
              <a:gd name="adj1" fmla="val -12439"/>
              <a:gd name="adj2" fmla="val 90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40" y="5385122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mat28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0005" y="1981590"/>
            <a:ext cx="968729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3719514" y="4077072"/>
            <a:ext cx="4897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Ich mag </a:t>
            </a:r>
            <a:r>
              <a:rPr lang="de-D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...</a:t>
            </a:r>
            <a:endParaRPr lang="de-D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29" y="258799"/>
            <a:ext cx="762000" cy="1143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5" y="3791322"/>
            <a:ext cx="1714500" cy="1047750"/>
          </a:xfrm>
          <a:prstGeom prst="rect">
            <a:avLst/>
          </a:prstGeom>
        </p:spPr>
      </p:pic>
      <p:pic>
        <p:nvPicPr>
          <p:cNvPr id="1026" name="Picture 2" descr="En conclusio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32" y="1827151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488056" y="2615820"/>
            <a:ext cx="78261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de-DE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Der            Lehrer</a:t>
            </a:r>
            <a:endParaRPr lang="fr-FR" sz="54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7" name="Picture 20" descr="C:\Users\P\Documents\Enseignement de l'allemand\COLLEGE\GUTE FAHRT\PREMIERE ANNEE\DIAPORAMAS\GIFS\stud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440" y="268142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 descr="mat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194" y="160314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700808"/>
            <a:ext cx="1714500" cy="1047750"/>
          </a:xfrm>
          <a:prstGeom prst="rect">
            <a:avLst/>
          </a:prstGeom>
        </p:spPr>
      </p:pic>
      <p:pic>
        <p:nvPicPr>
          <p:cNvPr id="30" name="Picture 6" descr="mat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682" y="3077485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4" descr="monsieur_binki_blinking_md_w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3612" y="4509120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151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077473" y="2636912"/>
            <a:ext cx="81018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de-DE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DIE          LEHRERIN</a:t>
            </a:r>
            <a:endParaRPr lang="fr-FR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" name="Picture 21" descr="C:\Users\P\Documents\Enseignement de l'allemand\COLLEGE\GUTE FAHRT\PREMIERE ANNEE\DIAPORAMAS\GIFS\metiers-instituteur-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504" y="2775010"/>
            <a:ext cx="100806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 descr="mat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7563" y="17060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ensées 6"/>
          <p:cNvSpPr/>
          <p:nvPr/>
        </p:nvSpPr>
        <p:spPr>
          <a:xfrm>
            <a:off x="6385250" y="1458396"/>
            <a:ext cx="1861716" cy="1037884"/>
          </a:xfrm>
          <a:prstGeom prst="cloudCallout">
            <a:avLst>
              <a:gd name="adj1" fmla="val -40435"/>
              <a:gd name="adj2" fmla="val 66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8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14" y="2775010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1373" y="4240312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mati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3938" y="5496382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89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646" y="5562000"/>
            <a:ext cx="129600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704" y="5534022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647" y="5515891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185" y="5385122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289" y="174625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6184" y="271499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6289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3000" y="5393266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91491" y="1827151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99" y="110800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6" y="60734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8689776" y="3714748"/>
            <a:ext cx="1861716" cy="1037884"/>
          </a:xfrm>
          <a:prstGeom prst="cloudCallout">
            <a:avLst>
              <a:gd name="adj1" fmla="val -12439"/>
              <a:gd name="adj2" fmla="val 90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76" y="5385122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mat28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36185" y="2011855"/>
            <a:ext cx="968729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999656" y="2821112"/>
            <a:ext cx="68405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 dirty="0">
                <a:solidFill>
                  <a:srgbClr val="0070C0"/>
                </a:solidFill>
                <a:latin typeface="Comic Sans MS" pitchFamily="66" charset="0"/>
              </a:rPr>
              <a:t>Herr</a:t>
            </a:r>
            <a:r>
              <a:rPr lang="de-DE" sz="4800" dirty="0">
                <a:latin typeface="Comic Sans MS" pitchFamily="66" charset="0"/>
              </a:rPr>
              <a:t> Natur ist mein...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3936058" y="3860801"/>
            <a:ext cx="60483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 dirty="0" smtClean="0">
                <a:latin typeface="Comic Sans MS" pitchFamily="66" charset="0"/>
              </a:rPr>
              <a:t>Biologie</a:t>
            </a:r>
            <a:r>
              <a:rPr lang="de-DE" sz="4800" dirty="0" smtClean="0">
                <a:solidFill>
                  <a:srgbClr val="0070C0"/>
                </a:solidFill>
                <a:latin typeface="Comic Sans MS" pitchFamily="66" charset="0"/>
              </a:rPr>
              <a:t>lehrer</a:t>
            </a:r>
            <a:endParaRPr lang="de-DE" sz="4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23" y="258799"/>
            <a:ext cx="762000" cy="1143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84" y="3672245"/>
            <a:ext cx="1714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5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646" y="5562000"/>
            <a:ext cx="129600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704" y="5534022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647" y="5515891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185" y="5385122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289" y="174625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6184" y="271499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6289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3000" y="5393266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91491" y="1827151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99" y="110800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6" y="60734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8689776" y="3714748"/>
            <a:ext cx="1861716" cy="1037884"/>
          </a:xfrm>
          <a:prstGeom prst="cloudCallout">
            <a:avLst>
              <a:gd name="adj1" fmla="val -12439"/>
              <a:gd name="adj2" fmla="val 90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76" y="5385122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mat28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36185" y="2011855"/>
            <a:ext cx="968729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495054" y="2605956"/>
            <a:ext cx="73453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 dirty="0">
                <a:solidFill>
                  <a:srgbClr val="FF0000"/>
                </a:solidFill>
                <a:latin typeface="Comic Sans MS" pitchFamily="66" charset="0"/>
              </a:rPr>
              <a:t>Frau</a:t>
            </a:r>
            <a:r>
              <a:rPr lang="de-DE" sz="4800" dirty="0">
                <a:latin typeface="Comic Sans MS" pitchFamily="66" charset="0"/>
              </a:rPr>
              <a:t> </a:t>
            </a:r>
            <a:r>
              <a:rPr lang="de-DE" sz="4800" dirty="0" smtClean="0">
                <a:latin typeface="Comic Sans MS" pitchFamily="66" charset="0"/>
              </a:rPr>
              <a:t>Klavier </a:t>
            </a:r>
            <a:r>
              <a:rPr lang="de-DE" sz="4800" dirty="0">
                <a:latin typeface="Comic Sans MS" pitchFamily="66" charset="0"/>
              </a:rPr>
              <a:t>ist mein</a:t>
            </a:r>
            <a:r>
              <a:rPr lang="de-DE" sz="48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de-DE" sz="4800" dirty="0">
                <a:latin typeface="Comic Sans MS" pitchFamily="66" charset="0"/>
              </a:rPr>
              <a:t>...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2927649" y="3573017"/>
            <a:ext cx="60483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800" dirty="0" smtClean="0">
                <a:latin typeface="Comic Sans MS" pitchFamily="66" charset="0"/>
              </a:rPr>
              <a:t>Musik</a:t>
            </a:r>
            <a:r>
              <a:rPr lang="de-DE" sz="4800" dirty="0" smtClean="0">
                <a:solidFill>
                  <a:srgbClr val="FF0000"/>
                </a:solidFill>
                <a:latin typeface="Comic Sans MS" pitchFamily="66" charset="0"/>
              </a:rPr>
              <a:t>lehrerin</a:t>
            </a:r>
            <a:endParaRPr lang="de-DE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23" y="258799"/>
            <a:ext cx="762000" cy="1143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84" y="3672245"/>
            <a:ext cx="1714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6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mat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646" y="5562000"/>
            <a:ext cx="1296001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at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6704" y="5534022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at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647" y="5515891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mat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185" y="5385122"/>
            <a:ext cx="1029131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mati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289" y="174625"/>
            <a:ext cx="1332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mati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6184" y="271499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mati2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6289" y="135483"/>
            <a:ext cx="11100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4" descr="monsieur_binki_blinking_md_w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3000" y="5393266"/>
            <a:ext cx="109507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8" descr="mat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91491" y="1827151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799" y="110800"/>
            <a:ext cx="1225440" cy="13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6" y="60734"/>
            <a:ext cx="799749" cy="1404000"/>
          </a:xfrm>
          <a:prstGeom prst="rect">
            <a:avLst/>
          </a:prstGeom>
        </p:spPr>
      </p:pic>
      <p:sp>
        <p:nvSpPr>
          <p:cNvPr id="19" name="Pensées 18"/>
          <p:cNvSpPr/>
          <p:nvPr/>
        </p:nvSpPr>
        <p:spPr>
          <a:xfrm>
            <a:off x="8689776" y="3714748"/>
            <a:ext cx="1861716" cy="1037884"/>
          </a:xfrm>
          <a:prstGeom prst="cloudCallout">
            <a:avLst>
              <a:gd name="adj1" fmla="val -12439"/>
              <a:gd name="adj2" fmla="val 90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(a+b)</a:t>
            </a:r>
            <a:r>
              <a:rPr lang="fr-FR" baseline="30000" dirty="0"/>
              <a:t>2 </a:t>
            </a:r>
            <a:r>
              <a:rPr lang="fr-FR" dirty="0"/>
              <a:t>=</a:t>
            </a:r>
          </a:p>
          <a:p>
            <a:pPr algn="ctr">
              <a:defRPr/>
            </a:pPr>
            <a:r>
              <a:rPr lang="fr-FR" dirty="0"/>
              <a:t>a</a:t>
            </a:r>
            <a:r>
              <a:rPr lang="fr-FR" baseline="30000" dirty="0"/>
              <a:t>2 </a:t>
            </a:r>
            <a:r>
              <a:rPr lang="fr-FR" dirty="0"/>
              <a:t>+ b</a:t>
            </a:r>
            <a:r>
              <a:rPr lang="fr-FR" baseline="30000" dirty="0"/>
              <a:t>2</a:t>
            </a:r>
            <a:r>
              <a:rPr lang="fr-FR" dirty="0"/>
              <a:t> +2ab</a:t>
            </a:r>
          </a:p>
        </p:txBody>
      </p:sp>
      <p:pic>
        <p:nvPicPr>
          <p:cNvPr id="20" name="Picture 13" descr="C:\Users\Pierre\Documents\Enseignement de l'allemand\COLLEGE\GUTE FAHRT\DIAPORAMAS\GIFS\personnages-homme-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76" y="5385122"/>
            <a:ext cx="1203431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mat28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36185" y="2011855"/>
            <a:ext cx="968729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794267" y="2867781"/>
            <a:ext cx="4968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 dirty="0">
                <a:solidFill>
                  <a:srgbClr val="0070C0"/>
                </a:solidFill>
                <a:latin typeface="Comic Sans MS" pitchFamily="66" charset="0"/>
              </a:rPr>
              <a:t>Herr</a:t>
            </a:r>
            <a:r>
              <a:rPr lang="de-DE" sz="4800" dirty="0">
                <a:latin typeface="Comic Sans MS" pitchFamily="66" charset="0"/>
              </a:rPr>
              <a:t> Kontinent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23" y="258799"/>
            <a:ext cx="762000" cy="1143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84" y="3672245"/>
            <a:ext cx="1714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ype de bo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Organique</Template>
  <TotalTime>339</TotalTime>
  <Words>385</Words>
  <Application>Microsoft Office PowerPoint</Application>
  <PresentationFormat>Grand écran</PresentationFormat>
  <Paragraphs>150</Paragraphs>
  <Slides>28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Century Schoolbook</vt:lpstr>
      <vt:lpstr>Comic Sans MS</vt:lpstr>
      <vt:lpstr>Wingdings</vt:lpstr>
      <vt:lpstr>Wingdings 2</vt:lpstr>
      <vt:lpstr>HDOfficeLightV0</vt:lpstr>
      <vt:lpstr>Type de bois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totor</dc:creator>
  <cp:lastModifiedBy>PB</cp:lastModifiedBy>
  <cp:revision>61</cp:revision>
  <dcterms:created xsi:type="dcterms:W3CDTF">2008-04-23T12:29:52Z</dcterms:created>
  <dcterms:modified xsi:type="dcterms:W3CDTF">2020-12-08T13:43:16Z</dcterms:modified>
</cp:coreProperties>
</file>