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1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58" r:id="rId19"/>
    <p:sldId id="259" r:id="rId20"/>
    <p:sldId id="260" r:id="rId21"/>
    <p:sldId id="261" r:id="rId22"/>
    <p:sldId id="262" r:id="rId23"/>
    <p:sldId id="263" r:id="rId24"/>
    <p:sldId id="278" r:id="rId25"/>
    <p:sldId id="257" r:id="rId26"/>
    <p:sldId id="284" r:id="rId27"/>
    <p:sldId id="293" r:id="rId28"/>
    <p:sldId id="297" r:id="rId29"/>
    <p:sldId id="280" r:id="rId30"/>
    <p:sldId id="281" r:id="rId31"/>
    <p:sldId id="282" r:id="rId32"/>
    <p:sldId id="286" r:id="rId33"/>
    <p:sldId id="287" r:id="rId34"/>
    <p:sldId id="294" r:id="rId35"/>
    <p:sldId id="296" r:id="rId36"/>
    <p:sldId id="295" r:id="rId37"/>
    <p:sldId id="313" r:id="rId38"/>
    <p:sldId id="289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88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6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8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6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AD1031-80A1-4B31-8C6F-A615D71CC033}" type="datetimeFigureOut">
              <a:rPr lang="fr-FR" smtClean="0"/>
              <a:t>07/12/2020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http://jack35.files.wordpress.com/2011/07/il-tente-de-se-retirer-une-hernie-avec-un-couteau-c3a0-beurre.jp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6.png"/><Relationship Id="rId18" Type="http://schemas.openxmlformats.org/officeDocument/2006/relationships/image" Target="../media/image25.jpeg"/><Relationship Id="rId3" Type="http://schemas.openxmlformats.org/officeDocument/2006/relationships/image" Target="../media/image30.jpeg"/><Relationship Id="rId21" Type="http://schemas.openxmlformats.org/officeDocument/2006/relationships/image" Target="../media/image40.jpe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17" Type="http://schemas.openxmlformats.org/officeDocument/2006/relationships/image" Target="../media/image38.jpeg"/><Relationship Id="rId2" Type="http://schemas.openxmlformats.org/officeDocument/2006/relationships/image" Target="../media/image8.jpeg"/><Relationship Id="rId16" Type="http://schemas.openxmlformats.org/officeDocument/2006/relationships/image" Target="../media/image37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6.jpeg"/><Relationship Id="rId5" Type="http://schemas.openxmlformats.org/officeDocument/2006/relationships/image" Target="http://jack35.files.wordpress.com/2011/07/il-tente-de-se-retirer-une-hernie-avec-un-couteau-c3a0-beurre.jpg" TargetMode="External"/><Relationship Id="rId15" Type="http://schemas.openxmlformats.org/officeDocument/2006/relationships/image" Target="../media/image36.jpeg"/><Relationship Id="rId10" Type="http://schemas.openxmlformats.org/officeDocument/2006/relationships/image" Target="../media/image13.jpeg"/><Relationship Id="rId19" Type="http://schemas.openxmlformats.org/officeDocument/2006/relationships/image" Target="../media/image39.jpeg"/><Relationship Id="rId4" Type="http://schemas.openxmlformats.org/officeDocument/2006/relationships/image" Target="../media/image9.jpeg"/><Relationship Id="rId9" Type="http://schemas.openxmlformats.org/officeDocument/2006/relationships/image" Target="../media/image34.jpeg"/><Relationship Id="rId1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3.jpeg"/><Relationship Id="rId5" Type="http://schemas.openxmlformats.org/officeDocument/2006/relationships/image" Target="http://jack35.files.wordpress.com/2011/07/il-tente-de-se-retirer-une-hernie-avec-un-couteau-c3a0-beurre.jpg" TargetMode="External"/><Relationship Id="rId15" Type="http://schemas.openxmlformats.org/officeDocument/2006/relationships/image" Target="http://i40.twenga.com/essen-und-trinken/nutella/ferrero-nutella-nuss-nugat-tp_4718264570173427775vb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3.jpeg"/><Relationship Id="rId1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jack35.files.wordpress.com/2011/07/il-tente-de-se-retirer-une-hernie-avec-un-couteau-c3a0-beurr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8487" y="1480431"/>
            <a:ext cx="10058400" cy="2593975"/>
          </a:xfrm>
        </p:spPr>
        <p:txBody>
          <a:bodyPr/>
          <a:lstStyle/>
          <a:p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FRÜHSTÜCK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RÜHSTÜCK | Gutes frühstück, Essen und trinken, Frühstück br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082">
            <a:off x="637021" y="586575"/>
            <a:ext cx="2942270" cy="19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tre blog de français: Le petit-déjeuner français, C.O. | Petit déjeuner  français, Petit déjeuner, Dejeun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" b="3022"/>
          <a:stretch/>
        </p:blipFill>
        <p:spPr bwMode="auto">
          <a:xfrm rot="1630883">
            <a:off x="6955798" y="802953"/>
            <a:ext cx="3613120" cy="195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Breakdown of the Full English Breakfast · i am a food bl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/>
          <a:stretch/>
        </p:blipFill>
        <p:spPr bwMode="auto">
          <a:xfrm rot="21040800">
            <a:off x="3660605" y="4337774"/>
            <a:ext cx="2751563" cy="207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eihenstephan-Joghurt-mild-35-500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4" y="1789864"/>
            <a:ext cx="2863516" cy="30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Joghurt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56634773_apfel-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80" y="1489076"/>
            <a:ext cx="2918537" cy="3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Apfel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i-hart-ko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4662569" y="1825459"/>
            <a:ext cx="2989514" cy="25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Ei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ouda-schei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 b="6090"/>
          <a:stretch>
            <a:fillRect/>
          </a:stretch>
        </p:blipFill>
        <p:spPr bwMode="auto">
          <a:xfrm>
            <a:off x="3675796" y="2261936"/>
            <a:ext cx="3710645" cy="22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Käse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fschn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19887"/>
          <a:stretch>
            <a:fillRect/>
          </a:stretch>
        </p:blipFill>
        <p:spPr bwMode="auto">
          <a:xfrm>
            <a:off x="4304465" y="2330694"/>
            <a:ext cx="2869326" cy="20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Schinken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82" y="2263859"/>
            <a:ext cx="1577223" cy="15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04347" y="4211053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598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47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73" y="1342022"/>
            <a:ext cx="1865928" cy="1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vollkornbrot-enthaelt-fast-ausschliesslich-vollkornme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/>
          <a:stretch>
            <a:fillRect/>
          </a:stretch>
        </p:blipFill>
        <p:spPr bwMode="auto">
          <a:xfrm>
            <a:off x="1382140" y="1300233"/>
            <a:ext cx="2105001" cy="13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6240"/>
          <a:stretch>
            <a:fillRect/>
          </a:stretch>
        </p:blipFill>
        <p:spPr bwMode="auto">
          <a:xfrm>
            <a:off x="7630696" y="1258445"/>
            <a:ext cx="1922295" cy="14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ots-de-confiture-avec-petites-cuilleres-10958592vus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5" y="3955934"/>
            <a:ext cx="1508292" cy="15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on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96" y="3842228"/>
            <a:ext cx="2085563" cy="15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27227" y="2939155"/>
            <a:ext cx="234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Vollkornbrot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41983" y="2939154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Brötchen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66392" y="2939154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Butter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91126" y="5910954"/>
            <a:ext cx="22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Marmelade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41983" y="5910953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Nutella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0696" y="5906402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Honig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1" y="3756119"/>
            <a:ext cx="1285381" cy="17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fschn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19887"/>
          <a:stretch>
            <a:fillRect/>
          </a:stretch>
        </p:blipFill>
        <p:spPr bwMode="auto">
          <a:xfrm>
            <a:off x="7369914" y="3826293"/>
            <a:ext cx="2240714" cy="163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gouda-schei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 b="6090"/>
          <a:stretch>
            <a:fillRect/>
          </a:stretch>
        </p:blipFill>
        <p:spPr bwMode="auto">
          <a:xfrm>
            <a:off x="4443273" y="3955874"/>
            <a:ext cx="2293463" cy="13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Weihenstephan-Joghurt-mild-35-500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59" y="1128128"/>
            <a:ext cx="1486164" cy="15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Fotolia_22567972_X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5" y="998815"/>
            <a:ext cx="2050356" cy="20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ei-hart-koch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1474202" y="3834732"/>
            <a:ext cx="1924216" cy="165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56634773_apfel-kl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91" y="1141317"/>
            <a:ext cx="1417360" cy="1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441983" y="2939154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Joghurt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6392" y="2939154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Apfel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1126" y="5910954"/>
            <a:ext cx="22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Ei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41983" y="5910953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Käse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30696" y="5906402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Schinken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91126" y="2939155"/>
            <a:ext cx="219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Müsli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ka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43" y="1843218"/>
            <a:ext cx="4029296" cy="263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49" y="0"/>
            <a:ext cx="1439362" cy="143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égende encadrée 1 1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Kaffee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91" y="1722185"/>
            <a:ext cx="3897119" cy="28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Tee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ÜHSTÜCK | Gutes frühstück, Essen und trinken, Frühstück br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" y="138342"/>
            <a:ext cx="4547055" cy="30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tre blog de français: Le petit-déjeuner français, C.O. | Petit déjeuner  français, Petit déjeuner, Dejeu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" b="3022"/>
          <a:stretch/>
        </p:blipFill>
        <p:spPr bwMode="auto">
          <a:xfrm>
            <a:off x="5119578" y="138342"/>
            <a:ext cx="5583802" cy="302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Breakdown of the Full English Breakfast · i am a food bl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/>
          <a:stretch/>
        </p:blipFill>
        <p:spPr bwMode="auto">
          <a:xfrm>
            <a:off x="3130366" y="3429001"/>
            <a:ext cx="4252332" cy="320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chemin horizontal 3"/>
          <p:cNvSpPr/>
          <p:nvPr/>
        </p:nvSpPr>
        <p:spPr>
          <a:xfrm>
            <a:off x="661306" y="2865664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8888184" y="2987762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Parchemin horizontal 8"/>
          <p:cNvSpPr/>
          <p:nvPr/>
        </p:nvSpPr>
        <p:spPr>
          <a:xfrm>
            <a:off x="7115458" y="5753100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38" y="0"/>
            <a:ext cx="1439362" cy="143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9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4" y="2161064"/>
            <a:ext cx="2892963" cy="19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Kakao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tolia_Mil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96" y="1238158"/>
            <a:ext cx="2257494" cy="33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</a:t>
            </a:r>
            <a:r>
              <a:rPr lang="fr-FR" sz="2400" b="1" dirty="0" err="1" smtClean="0">
                <a:solidFill>
                  <a:srgbClr val="FF0000"/>
                </a:solidFill>
              </a:rPr>
              <a:t>Milch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ngens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27" y="2133032"/>
            <a:ext cx="3135730" cy="23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Orangensaft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Légende encadrée 1 8"/>
          <p:cNvSpPr/>
          <p:nvPr/>
        </p:nvSpPr>
        <p:spPr>
          <a:xfrm>
            <a:off x="7685454" y="4620126"/>
            <a:ext cx="2586789" cy="1876926"/>
          </a:xfrm>
          <a:prstGeom prst="borderCallout1">
            <a:avLst>
              <a:gd name="adj1" fmla="val -4968"/>
              <a:gd name="adj2" fmla="val 33993"/>
              <a:gd name="adj3" fmla="val -36859"/>
              <a:gd name="adj4" fmla="val -298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O-</a:t>
            </a:r>
            <a:r>
              <a:rPr lang="fr-FR" sz="2400" b="1" dirty="0" err="1" smtClean="0">
                <a:solidFill>
                  <a:srgbClr val="0070C0"/>
                </a:solidFill>
              </a:rPr>
              <a:t>Saft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ineralwass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6558"/>
          <a:stretch>
            <a:fillRect/>
          </a:stretch>
        </p:blipFill>
        <p:spPr bwMode="auto">
          <a:xfrm>
            <a:off x="4131814" y="1444616"/>
            <a:ext cx="2714154" cy="33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Wasser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82" y="2251827"/>
            <a:ext cx="1577223" cy="15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04347" y="4211053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386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ngens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22" y="3754172"/>
            <a:ext cx="2393839" cy="17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4" y="1106486"/>
            <a:ext cx="2335047" cy="17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otolia_Mil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800779"/>
            <a:ext cx="1338345" cy="200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aff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72" y="1272627"/>
            <a:ext cx="2267599" cy="14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76" y="994083"/>
            <a:ext cx="2324652" cy="15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ineralwass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6558"/>
          <a:stretch>
            <a:fillRect/>
          </a:stretch>
        </p:blipFill>
        <p:spPr bwMode="auto">
          <a:xfrm>
            <a:off x="7578292" y="3511702"/>
            <a:ext cx="1497645" cy="18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4349" y="2806808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Kaffee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11522" y="2806807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Tee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23360" y="2806806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Kakao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4349" y="6195702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</a:t>
            </a:r>
            <a:r>
              <a:rPr lang="fr-FR" sz="2400" b="1" dirty="0" err="1" smtClean="0">
                <a:solidFill>
                  <a:srgbClr val="FF0000"/>
                </a:solidFill>
              </a:rPr>
              <a:t>Milch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04323" y="5826370"/>
            <a:ext cx="23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Orangensaft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(der O-</a:t>
            </a:r>
            <a:r>
              <a:rPr lang="fr-FR" sz="2400" b="1" dirty="0" err="1" smtClean="0">
                <a:solidFill>
                  <a:srgbClr val="0070C0"/>
                </a:solidFill>
              </a:rPr>
              <a:t>Saft</a:t>
            </a:r>
            <a:r>
              <a:rPr lang="fr-FR" sz="2400" b="1" dirty="0" smtClean="0">
                <a:solidFill>
                  <a:srgbClr val="0070C0"/>
                </a:solidFill>
              </a:rPr>
              <a:t>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78292" y="6195701"/>
            <a:ext cx="200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Wasser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0536" y="212900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32304" y="5902337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347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82" y="1232807"/>
            <a:ext cx="1491479" cy="110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vollkornbrot-enthaelt-fast-ausschliesslich-vollkornme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/>
          <a:stretch>
            <a:fillRect/>
          </a:stretch>
        </p:blipFill>
        <p:spPr bwMode="auto">
          <a:xfrm>
            <a:off x="1373198" y="2220696"/>
            <a:ext cx="1383573" cy="9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6240"/>
          <a:stretch>
            <a:fillRect/>
          </a:stretch>
        </p:blipFill>
        <p:spPr bwMode="auto">
          <a:xfrm>
            <a:off x="5381126" y="935506"/>
            <a:ext cx="1536535" cy="11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ots-de-confiture-avec-petites-cuilleres-10958592vus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6" y="3567112"/>
            <a:ext cx="1205613" cy="12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on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17" y="2327742"/>
            <a:ext cx="1323271" cy="9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gouda-scheib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 b="6090"/>
          <a:stretch>
            <a:fillRect/>
          </a:stretch>
        </p:blipFill>
        <p:spPr bwMode="auto">
          <a:xfrm>
            <a:off x="4701560" y="4756881"/>
            <a:ext cx="1654388" cy="9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Weihenstephan-Joghurt-mild-35-500-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61" y="2489259"/>
            <a:ext cx="970863" cy="10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Fotolia_22567972_X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61" y="2338028"/>
            <a:ext cx="1479023" cy="14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i-hart-koch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2778659" y="4252959"/>
            <a:ext cx="1388032" cy="119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56634773_apfel-kle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0" y="1102484"/>
            <a:ext cx="1022412" cy="10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9" y="0"/>
            <a:ext cx="1308852" cy="13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orangensaf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50" y="3517055"/>
            <a:ext cx="1769384" cy="132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te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89" y="1518115"/>
            <a:ext cx="1725928" cy="125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tolia_Milch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8" y="4941498"/>
            <a:ext cx="989225" cy="1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kaff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18" y="960566"/>
            <a:ext cx="1676075" cy="10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imag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82" y="5053287"/>
            <a:ext cx="1718244" cy="11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mineralwass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6558"/>
          <a:stretch>
            <a:fillRect/>
          </a:stretch>
        </p:blipFill>
        <p:spPr bwMode="auto">
          <a:xfrm>
            <a:off x="6218186" y="3470267"/>
            <a:ext cx="1106970" cy="13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ufschnit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19887"/>
          <a:stretch>
            <a:fillRect/>
          </a:stretch>
        </p:blipFill>
        <p:spPr bwMode="auto">
          <a:xfrm>
            <a:off x="7319905" y="4548400"/>
            <a:ext cx="1365152" cy="9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07" y="3028732"/>
            <a:ext cx="904163" cy="12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168" y="212900"/>
            <a:ext cx="1280790" cy="12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009" y="2050058"/>
            <a:ext cx="10491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………………………………………………….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…………………………………..</a:t>
            </a:r>
          </a:p>
          <a:p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Deutsch.</a:t>
            </a:r>
          </a:p>
          <a:p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wichtig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………………………………………………………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3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80473" y="3080084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Das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Frühstück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184357" y="1211179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184357" y="4636168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071935" y="228601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071935" y="2025319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071935" y="3717759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071935" y="5682916"/>
            <a:ext cx="2153653" cy="8181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047732" y="2025319"/>
            <a:ext cx="1306713" cy="10547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047731" y="4245142"/>
            <a:ext cx="996258" cy="5073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247668" y="878310"/>
            <a:ext cx="707964" cy="4261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247667" y="4245142"/>
            <a:ext cx="707965" cy="4742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338010" y="2025319"/>
            <a:ext cx="617622" cy="2787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338010" y="5463347"/>
            <a:ext cx="617622" cy="2787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310807" y="241389"/>
            <a:ext cx="559473" cy="1734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328856" y="704855"/>
            <a:ext cx="585541" cy="2356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119300" y="1059760"/>
            <a:ext cx="546439" cy="3774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8240622" y="2029332"/>
            <a:ext cx="559473" cy="1734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8354924" y="2567483"/>
            <a:ext cx="585541" cy="2356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119301" y="2801846"/>
            <a:ext cx="546439" cy="3774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8341891" y="3777668"/>
            <a:ext cx="559473" cy="1734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398037" y="4246652"/>
            <a:ext cx="585541" cy="2356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124817" y="4524886"/>
            <a:ext cx="546439" cy="3774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8371967" y="5699975"/>
            <a:ext cx="559473" cy="1734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372970" y="6136122"/>
            <a:ext cx="585541" cy="2356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240622" y="6482022"/>
            <a:ext cx="559473" cy="2271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811415" y="4301297"/>
            <a:ext cx="362237" cy="11530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52342" y="2149145"/>
            <a:ext cx="203607" cy="7389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1487712" y="4273219"/>
            <a:ext cx="560019" cy="106880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475231" y="2202790"/>
            <a:ext cx="292490" cy="7228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ngens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60" y="3036398"/>
            <a:ext cx="2393839" cy="17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4" y="1106486"/>
            <a:ext cx="2335047" cy="17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otolia_Mil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25" y="3632337"/>
            <a:ext cx="1338345" cy="200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aff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99" y="2066043"/>
            <a:ext cx="2267599" cy="14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08" y="1787720"/>
            <a:ext cx="2324652" cy="15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ineralwass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6558"/>
          <a:stretch>
            <a:fillRect/>
          </a:stretch>
        </p:blipFill>
        <p:spPr bwMode="auto">
          <a:xfrm>
            <a:off x="6555608" y="3698242"/>
            <a:ext cx="1497645" cy="18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20536" y="212900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32304" y="5902337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9" y="0"/>
            <a:ext cx="1308852" cy="13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vollkornbrot-enthaelt-fast-ausschliesslich-vollkornme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/>
          <a:stretch>
            <a:fillRect/>
          </a:stretch>
        </p:blipFill>
        <p:spPr bwMode="auto">
          <a:xfrm>
            <a:off x="4125340" y="1817591"/>
            <a:ext cx="3389909" cy="22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égende encadrée 1 9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Vollkornbrot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0536" y="212900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32304" y="5902337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347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82" y="1232807"/>
            <a:ext cx="1491479" cy="110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vollkornbrot-enthaelt-fast-ausschliesslich-vollkornme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/>
          <a:stretch>
            <a:fillRect/>
          </a:stretch>
        </p:blipFill>
        <p:spPr bwMode="auto">
          <a:xfrm>
            <a:off x="1373198" y="2220696"/>
            <a:ext cx="1383573" cy="9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6240"/>
          <a:stretch>
            <a:fillRect/>
          </a:stretch>
        </p:blipFill>
        <p:spPr bwMode="auto">
          <a:xfrm>
            <a:off x="5381126" y="935506"/>
            <a:ext cx="1536535" cy="11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ots-de-confiture-avec-petites-cuilleres-10958592vus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6" y="3567112"/>
            <a:ext cx="1205613" cy="12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on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36" y="2620622"/>
            <a:ext cx="1667039" cy="125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ufschnit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r="19887"/>
          <a:stretch>
            <a:fillRect/>
          </a:stretch>
        </p:blipFill>
        <p:spPr bwMode="auto">
          <a:xfrm>
            <a:off x="6942590" y="4387981"/>
            <a:ext cx="1365152" cy="9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gouda-scheib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 b="6090"/>
          <a:stretch>
            <a:fillRect/>
          </a:stretch>
        </p:blipFill>
        <p:spPr bwMode="auto">
          <a:xfrm>
            <a:off x="4701560" y="4756881"/>
            <a:ext cx="1654388" cy="9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Weihenstephan-Joghurt-mild-35-500-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11" y="2772752"/>
            <a:ext cx="1184837" cy="12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Fotolia_22567972_X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61" y="2338028"/>
            <a:ext cx="1479023" cy="14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i-hart-koch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4"/>
          <a:stretch>
            <a:fillRect/>
          </a:stretch>
        </p:blipFill>
        <p:spPr bwMode="auto">
          <a:xfrm>
            <a:off x="2900423" y="4143063"/>
            <a:ext cx="1388032" cy="119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56634773_apfel-kle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30" y="1334517"/>
            <a:ext cx="1022412" cy="10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Afficher l'image d'origine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12866" r="24562" b="12865"/>
          <a:stretch>
            <a:fillRect/>
          </a:stretch>
        </p:blipFill>
        <p:spPr bwMode="auto">
          <a:xfrm>
            <a:off x="8679806" y="3430966"/>
            <a:ext cx="939943" cy="13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04347" y="4211053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68" y="2326606"/>
            <a:ext cx="1378451" cy="13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168" y="162100"/>
            <a:ext cx="1280790" cy="12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7987" y="1740911"/>
            <a:ext cx="1024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 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6325" y="2856173"/>
            <a:ext cx="6547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……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……</a:t>
            </a:r>
          </a:p>
        </p:txBody>
      </p:sp>
    </p:spTree>
    <p:extLst>
      <p:ext uri="{BB962C8B-B14F-4D97-AF65-F5344CB8AC3E}">
        <p14:creationId xmlns:p14="http://schemas.microsoft.com/office/powerpoint/2010/main" val="36472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9703" y="1633473"/>
            <a:ext cx="1062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89701" y="2858179"/>
            <a:ext cx="8300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9" y="0"/>
            <a:ext cx="1308852" cy="13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8139" y="350595"/>
            <a:ext cx="1062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8" y="111300"/>
            <a:ext cx="1280790" cy="12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8139" y="1390316"/>
            <a:ext cx="8300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37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21746" y="3789947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  <p:pic>
        <p:nvPicPr>
          <p:cNvPr id="4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03" y="2165684"/>
            <a:ext cx="1459581" cy="1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-180042"/>
            <a:ext cx="10866863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fr-FR" altLang="fr-FR" sz="2000" b="1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  <a:sym typeface="Wingdings 3" panose="05040102010807070707" pitchFamily="18" charset="2"/>
            </a:endParaRPr>
          </a:p>
          <a:p>
            <a:pPr lvl="0"/>
            <a:r>
              <a:rPr lang="fr-FR" altLang="fr-FR" sz="2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latin typeface="+mn-lt"/>
                <a:ea typeface="Times New Roman" panose="02020603050405020304" pitchFamily="18" charset="0"/>
              </a:rPr>
              <a:t>    	 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	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	     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fr-FR" sz="2000" b="1" dirty="0"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507903" y="1593017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773389" y="1593017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4251402" y="1593017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7431621" y="1593017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RÜHTSÜCK BEI FAMILIE LEHMAN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31540" y="34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1283" y="225631"/>
            <a:ext cx="643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altLang="fr-FR" sz="20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a typeface="Times New Roman" panose="02020603050405020304" pitchFamily="18" charset="0"/>
              </a:rPr>
              <a:t>Kannst</a:t>
            </a:r>
            <a:r>
              <a:rPr lang="fr-FR" altLang="fr-FR" sz="2000" b="1" dirty="0">
                <a:ea typeface="Times New Roman" panose="02020603050405020304" pitchFamily="18" charset="0"/>
              </a:rPr>
              <a:t> du </a:t>
            </a:r>
            <a:r>
              <a:rPr lang="fr-FR" altLang="fr-FR" sz="2000" b="1" dirty="0" err="1">
                <a:ea typeface="Times New Roman" panose="02020603050405020304" pitchFamily="18" charset="0"/>
              </a:rPr>
              <a:t>jetzt</a:t>
            </a:r>
            <a:r>
              <a:rPr lang="fr-FR" altLang="fr-FR" sz="2000" b="1" dirty="0"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a typeface="Times New Roman" panose="02020603050405020304" pitchFamily="18" charset="0"/>
              </a:rPr>
              <a:t>alle</a:t>
            </a:r>
            <a:r>
              <a:rPr lang="fr-FR" altLang="fr-FR" sz="2000" b="1" dirty="0"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a typeface="Times New Roman" panose="02020603050405020304" pitchFamily="18" charset="0"/>
              </a:rPr>
              <a:t>Informationen</a:t>
            </a:r>
            <a:r>
              <a:rPr lang="fr-FR" altLang="fr-FR" sz="2000" b="1" dirty="0"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a typeface="Times New Roman" panose="02020603050405020304" pitchFamily="18" charset="0"/>
              </a:rPr>
              <a:t>assoziieren</a:t>
            </a:r>
            <a:r>
              <a:rPr lang="fr-FR" altLang="fr-FR" sz="2000" b="1" dirty="0">
                <a:ea typeface="Times New Roman" panose="02020603050405020304" pitchFamily="18" charset="0"/>
              </a:rPr>
              <a:t>?</a:t>
            </a:r>
            <a:endParaRPr lang="fr-FR" altLang="fr-FR" sz="2000" b="1" dirty="0"/>
          </a:p>
          <a:p>
            <a:endParaRPr lang="fr-FR" sz="2000" dirty="0"/>
          </a:p>
        </p:txBody>
      </p:sp>
      <p:pic>
        <p:nvPicPr>
          <p:cNvPr id="3" name="FRÜHTSÜCK BEI FAMILIE LEHMAN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9695" y="102086"/>
            <a:ext cx="609600" cy="609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7057" y="1812471"/>
            <a:ext cx="266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Vater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87866" y="1812471"/>
            <a:ext cx="266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Mutter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44623" y="1812471"/>
            <a:ext cx="266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1321" y="1812471"/>
            <a:ext cx="266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1983921" y="2383971"/>
            <a:ext cx="587828" cy="89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324350" y="2383971"/>
            <a:ext cx="587828" cy="89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581487" y="2383971"/>
            <a:ext cx="587828" cy="89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888185" y="2383971"/>
            <a:ext cx="587828" cy="89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4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097" y="45295"/>
            <a:ext cx="1280790" cy="12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145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Artikel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Lehmann!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1229" y="1391789"/>
            <a:ext cx="654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Der Vater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1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47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99" y="2160169"/>
            <a:ext cx="3017047" cy="223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Brötchen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6240"/>
          <a:stretch>
            <a:fillRect/>
          </a:stretch>
        </p:blipFill>
        <p:spPr bwMode="auto">
          <a:xfrm>
            <a:off x="4273885" y="1884086"/>
            <a:ext cx="3065378" cy="23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Butter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ots-de-confiture-avec-petites-cuilleres-10958592vus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9" y="1850409"/>
            <a:ext cx="3108074" cy="31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Marmelade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Die Nutella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58" y="1506471"/>
            <a:ext cx="2308726" cy="32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n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8" y="1796860"/>
            <a:ext cx="3731110" cy="27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Der </a:t>
            </a:r>
            <a:r>
              <a:rPr lang="fr-FR" sz="2400" b="1" dirty="0" err="1" smtClean="0">
                <a:solidFill>
                  <a:srgbClr val="0070C0"/>
                </a:solidFill>
              </a:rPr>
              <a:t>Honig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otolia_22567972_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7" y="1804931"/>
            <a:ext cx="3233822" cy="32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132254" y="4620126"/>
            <a:ext cx="2586789" cy="1876926"/>
          </a:xfrm>
          <a:prstGeom prst="borderCallout1">
            <a:avLst>
              <a:gd name="adj1" fmla="val -4968"/>
              <a:gd name="adj2" fmla="val 70272"/>
              <a:gd name="adj3" fmla="val -34295"/>
              <a:gd name="adj4" fmla="val 102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Das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Müsli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6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6" id="{EEB0677B-948A-4B85-84A2-87803D82D95D}" vid="{48EC5E6F-6411-487C-939D-CC548B8B4D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Thème6</Template>
  <TotalTime>169</TotalTime>
  <Words>300</Words>
  <Application>Microsoft Office PowerPoint</Application>
  <PresentationFormat>Grand écran</PresentationFormat>
  <Paragraphs>105</Paragraphs>
  <Slides>38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 Unicode MS</vt:lpstr>
      <vt:lpstr>Arial</vt:lpstr>
      <vt:lpstr>Calibri</vt:lpstr>
      <vt:lpstr>Cambria</vt:lpstr>
      <vt:lpstr>Times New Roman</vt:lpstr>
      <vt:lpstr>Wingdings</vt:lpstr>
      <vt:lpstr>Wingdings 3</vt:lpstr>
      <vt:lpstr>Thème6</vt:lpstr>
      <vt:lpstr>DAS FRÜHSTÜCK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FRÜHSTÜCK</dc:title>
  <dc:creator>Pierre Binet</dc:creator>
  <cp:lastModifiedBy>PB</cp:lastModifiedBy>
  <cp:revision>35</cp:revision>
  <dcterms:created xsi:type="dcterms:W3CDTF">2016-09-04T07:56:25Z</dcterms:created>
  <dcterms:modified xsi:type="dcterms:W3CDTF">2020-12-07T12:58:57Z</dcterms:modified>
</cp:coreProperties>
</file>