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5" r:id="rId5"/>
    <p:sldId id="266" r:id="rId6"/>
    <p:sldId id="267" r:id="rId7"/>
    <p:sldId id="268" r:id="rId8"/>
    <p:sldId id="275" r:id="rId9"/>
    <p:sldId id="276" r:id="rId10"/>
    <p:sldId id="277" r:id="rId11"/>
    <p:sldId id="278" r:id="rId12"/>
    <p:sldId id="279" r:id="rId13"/>
    <p:sldId id="269" r:id="rId14"/>
    <p:sldId id="271" r:id="rId15"/>
    <p:sldId id="272" r:id="rId16"/>
    <p:sldId id="270" r:id="rId17"/>
    <p:sldId id="273" r:id="rId18"/>
    <p:sldId id="274" r:id="rId19"/>
  </p:sldIdLst>
  <p:sldSz cx="12188825" cy="6858000"/>
  <p:notesSz cx="6858000" cy="9144000"/>
  <p:custDataLst>
    <p:tags r:id="rId22"/>
  </p:custDataLst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501" autoAdjust="0"/>
  </p:normalViewPr>
  <p:slideViewPr>
    <p:cSldViewPr showGuides="1">
      <p:cViewPr varScale="1">
        <p:scale>
          <a:sx n="79" d="100"/>
          <a:sy n="79" d="100"/>
        </p:scale>
        <p:origin x="86" y="40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3C41D4-E5C2-48B8-BFBA-E479B1DB16A9}" type="datetime1">
              <a:rPr lang="fr-FR" smtClean="0"/>
              <a:t>14/12/2019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A6E30-EA26-42DB-A0B5-B3C4DF5444BE}" type="datetime1">
              <a:rPr lang="fr-FR" smtClean="0"/>
              <a:pPr/>
              <a:t>14/12/2019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753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 8" descr="Gande vagu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1612" cy="6857942"/>
          </a:xfrm>
          <a:prstGeom prst="rect">
            <a:avLst/>
          </a:prstGeom>
        </p:spPr>
      </p:pic>
      <p:sp>
        <p:nvSpPr>
          <p:cNvPr id="8" name="Rectangle 7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 smtClean="0"/>
              <a:t>Modifiez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 smtClean="0"/>
              <a:t>Ajouter un pied de page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FC9BB84-030C-444D-9643-DB4640D1D408}" type="datetime1">
              <a:rPr lang="fr-FR" smtClean="0"/>
              <a:pPr/>
              <a:t>14/12/2019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 rtlCol="0"/>
          <a:lstStyle/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 smtClean="0"/>
              <a:t>Ajouter un pied de page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347BED-57EE-49DB-82C8-4F2FFC5A9DFB}" type="datetime1">
              <a:rPr lang="fr-FR" smtClean="0"/>
              <a:pPr/>
              <a:t>14/12/2019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pied de page 4"/>
          <p:cNvSpPr>
            <a:spLocks noGrp="1"/>
          </p:cNvSpPr>
          <p:nvPr>
            <p:ph type="ftr" sz="quarter" idx="11"/>
          </p:nvPr>
        </p:nvSpPr>
        <p:spPr>
          <a:xfrm>
            <a:off x="1979611" y="6400800"/>
            <a:ext cx="5954834" cy="276228"/>
          </a:xfrm>
        </p:spPr>
        <p:txBody>
          <a:bodyPr rtlCol="0"/>
          <a:lstStyle/>
          <a:p>
            <a:pPr rtl="0"/>
            <a:r>
              <a:rPr lang="fr-FR" noProof="0" dirty="0" smtClean="0"/>
              <a:t>Ajouter un pied de page</a:t>
            </a:r>
            <a:endParaRPr lang="fr-FR" noProof="0" dirty="0"/>
          </a:p>
        </p:txBody>
      </p:sp>
      <p:sp>
        <p:nvSpPr>
          <p:cNvPr id="5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8228011" y="6400800"/>
            <a:ext cx="1548659" cy="276228"/>
          </a:xfrm>
        </p:spPr>
        <p:txBody>
          <a:bodyPr rtlCol="0"/>
          <a:lstStyle>
            <a:lvl1pPr>
              <a:defRPr/>
            </a:lvl1pPr>
          </a:lstStyle>
          <a:p>
            <a:fld id="{FE269BEA-5ED8-4CBA-967B-ABB92A3582B0}" type="datetime1">
              <a:rPr lang="fr-FR" smtClean="0"/>
              <a:pPr/>
              <a:t>14/12/2019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056811" y="6400800"/>
            <a:ext cx="1066802" cy="276228"/>
          </a:xfrm>
        </p:spPr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 smtClean="0"/>
              <a:t>Ajouter un pied de page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16A291E-F8B6-4258-952C-7ECA6FDB03E4}" type="datetime1">
              <a:rPr lang="fr-FR" smtClean="0"/>
              <a:pPr/>
              <a:t>14/12/2019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 smtClean="0"/>
              <a:t>Ajouter un pied de page</a:t>
            </a:r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7EE0A09-548B-45D5-86C5-89B221F4D121}" type="datetime1">
              <a:rPr lang="fr-FR" smtClean="0"/>
              <a:pPr/>
              <a:t>14/12/2019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 smtClean="0"/>
              <a:t>Ajouter un pied de page</a:t>
            </a:r>
            <a:endParaRPr lang="fr-FR" noProof="0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D52094A-2EC2-4D65-8983-A459FFE297B2}" type="datetime1">
              <a:rPr lang="fr-FR" smtClean="0"/>
              <a:pPr/>
              <a:t>14/12/2019</a:t>
            </a:fld>
            <a:endParaRPr lang="fr-FR" dirty="0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 smtClean="0"/>
              <a:t>Ajouter un pied de page</a:t>
            </a:r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5CD3C3-33DF-4728-BDF9-CF7A787F4234}" type="datetime1">
              <a:rPr lang="fr-FR" smtClean="0"/>
              <a:pPr/>
              <a:t>14/12/2019</a:t>
            </a:fld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 5" descr="Grande vague (semi-transparente)" title="Vagu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 smtClean="0"/>
              <a:t>Ajouter un pied de page</a:t>
            </a:r>
            <a:endParaRPr lang="fr-FR" noProof="0" dirty="0"/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B78387-BDB3-4A1C-B5B8-09CFBF11C426}" type="datetime1">
              <a:rPr lang="fr-FR" smtClean="0"/>
              <a:pPr/>
              <a:t>14/12/2019</a:t>
            </a:fld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 rtlCol="0"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 smtClean="0"/>
              <a:t>Ajouter un pied de page</a:t>
            </a:r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FAE145E-6BAB-49B6-8D1B-867704934F2B}" type="datetime1">
              <a:rPr lang="fr-FR" smtClean="0"/>
              <a:pPr/>
              <a:t>14/12/2019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8" name="Rectangle 7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6307494" y="805658"/>
            <a:ext cx="5060286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 smtClean="0"/>
              <a:t>Ajouter un pied de page</a:t>
            </a:r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5A6BC39-C39F-4877-B58D-BA3F5D20EEEC}" type="datetime1">
              <a:rPr lang="fr-FR" smtClean="0"/>
              <a:pPr/>
              <a:t>14/12/2019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 descr="Grande vague (semi-transparente)" title="Vagu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pic>
        <p:nvPicPr>
          <p:cNvPr id="10" name="Image 9" descr="Gande vague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4758" cy="6857942"/>
          </a:xfrm>
          <a:prstGeom prst="rect">
            <a:avLst/>
          </a:prstGeom>
        </p:spPr>
      </p:pic>
      <p:sp>
        <p:nvSpPr>
          <p:cNvPr id="9" name="Rectangle 8"/>
          <p:cNvSpPr/>
          <p:nvPr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 noProof="0" dirty="0" smtClean="0"/>
              <a:t>Ajouter un pied de page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56E09-8667-453C-BCCE-5C39DF28FF66}" type="datetime1">
              <a:rPr lang="fr-FR" smtClean="0"/>
              <a:pPr/>
              <a:t>14/12/2019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CONJUGAISON%20VERBES%20FORTS%20%20+%20EXERCICE.pdf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 2"/>
          <p:cNvSpPr>
            <a:spLocks noGrp="1"/>
          </p:cNvSpPr>
          <p:nvPr>
            <p:ph type="ctrTitle"/>
          </p:nvPr>
        </p:nvSpPr>
        <p:spPr>
          <a:xfrm>
            <a:off x="7008813" y="1124744"/>
            <a:ext cx="4572001" cy="1688976"/>
          </a:xfrm>
        </p:spPr>
        <p:txBody>
          <a:bodyPr rtlCol="0">
            <a:normAutofit/>
          </a:bodyPr>
          <a:lstStyle/>
          <a:p>
            <a:pPr algn="ctr" rtl="0"/>
            <a:r>
              <a:rPr lang="fr-FR" dirty="0" smtClean="0"/>
              <a:t>SCHULE AUF DEM SCHIFF</a:t>
            </a:r>
            <a:endParaRPr lang="fr-FR" sz="5400" dirty="0"/>
          </a:p>
        </p:txBody>
      </p:sp>
      <p:sp>
        <p:nvSpPr>
          <p:cNvPr id="4" name="Sous-titre 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OCEANCOLLEGE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523" y="3212976"/>
            <a:ext cx="3044577" cy="178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348" y="2492896"/>
            <a:ext cx="1362499" cy="136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859337" y="4005064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Buch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Seite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45)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463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54"/>
          <a:stretch/>
        </p:blipFill>
        <p:spPr>
          <a:xfrm>
            <a:off x="3080441" y="178789"/>
            <a:ext cx="6027942" cy="368226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7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9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62"/>
          <a:stretch/>
        </p:blipFill>
        <p:spPr>
          <a:xfrm>
            <a:off x="3862164" y="332656"/>
            <a:ext cx="6027942" cy="267414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7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3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348" y="2492896"/>
            <a:ext cx="1362499" cy="136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859337" y="4005064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Übungsheft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Seite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29)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095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168" cy="685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85"/>
          <a:stretch/>
        </p:blipFill>
        <p:spPr>
          <a:xfrm>
            <a:off x="1341884" y="1110486"/>
            <a:ext cx="10729192" cy="455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0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168" cy="685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15" r="1816"/>
          <a:stretch/>
        </p:blipFill>
        <p:spPr>
          <a:xfrm>
            <a:off x="1557908" y="476672"/>
            <a:ext cx="10443217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0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2093" t="16255" r="3021" b="7095"/>
          <a:stretch/>
        </p:blipFill>
        <p:spPr>
          <a:xfrm>
            <a:off x="1816833" y="1052736"/>
            <a:ext cx="9793088" cy="525658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816833" y="188640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 Quel est ce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concepte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?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648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" t="6031" r="1557" b="2561"/>
          <a:stretch/>
        </p:blipFill>
        <p:spPr>
          <a:xfrm>
            <a:off x="1236147" y="1105345"/>
            <a:ext cx="10952677" cy="527598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816832" y="188640"/>
            <a:ext cx="7373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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Was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ist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dieses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Dokument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?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Warum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?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C:\Users\Pierre\Pictures\Bibliothèque multimédia Microsoft\j04339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972" y="116632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80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" t="6031" r="1557" b="2561"/>
          <a:stretch/>
        </p:blipFill>
        <p:spPr>
          <a:xfrm>
            <a:off x="1236147" y="1105345"/>
            <a:ext cx="10952677" cy="527598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816832" y="188640"/>
            <a:ext cx="9534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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Finde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im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Dokument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Aktivitäten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und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Uhrzeiten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974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348" y="2492896"/>
            <a:ext cx="1362499" cy="136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859337" y="4005064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Übungsheft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Seite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26)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192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168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9" t="31318" r="9606" b="16284"/>
          <a:stretch/>
        </p:blipFill>
        <p:spPr>
          <a:xfrm rot="240000">
            <a:off x="3460153" y="136415"/>
            <a:ext cx="7117586" cy="287441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84" y="2853912"/>
            <a:ext cx="10568929" cy="4103480"/>
          </a:xfrm>
          <a:prstGeom prst="rect">
            <a:avLst/>
          </a:prstGeom>
        </p:spPr>
      </p:pic>
      <p:sp>
        <p:nvSpPr>
          <p:cNvPr id="6" name="Virage 5"/>
          <p:cNvSpPr/>
          <p:nvPr/>
        </p:nvSpPr>
        <p:spPr>
          <a:xfrm>
            <a:off x="2094217" y="1124744"/>
            <a:ext cx="1152128" cy="151216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31631" y="3789040"/>
            <a:ext cx="342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wacht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31631" y="4312260"/>
            <a:ext cx="342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duscht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620934" y="4777988"/>
            <a:ext cx="342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elf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Uhr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dreißig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531631" y="5247388"/>
            <a:ext cx="342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isst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Mittag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620933" y="5733256"/>
            <a:ext cx="4802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sechzehn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Uhr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zwanzig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531631" y="6210539"/>
            <a:ext cx="342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schläft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403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168" cy="685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9"/>
          <a:stretch/>
        </p:blipFill>
        <p:spPr>
          <a:xfrm>
            <a:off x="1341884" y="1124744"/>
            <a:ext cx="10568929" cy="367143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31631" y="1627824"/>
            <a:ext cx="342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wacht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31631" y="2151044"/>
            <a:ext cx="342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duscht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620934" y="2616772"/>
            <a:ext cx="342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elf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Uhr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dreißig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531631" y="3086172"/>
            <a:ext cx="342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isst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Mittag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620933" y="3572040"/>
            <a:ext cx="4802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sechzehn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Uhr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zwanzig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531631" y="4049323"/>
            <a:ext cx="342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schläft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816832" y="188640"/>
            <a:ext cx="7373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 </a:t>
            </a:r>
            <a:r>
              <a:rPr lang="fr-FR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Was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macht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Philipp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? </a:t>
            </a:r>
            <a:r>
              <a:rPr lang="fr-FR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Wann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?</a:t>
            </a:r>
            <a:endParaRPr lang="fr-FR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438229" y="5211165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 </a:t>
            </a:r>
            <a:r>
              <a:rPr lang="fr-FR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Philipp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wacht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um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…</a:t>
            </a:r>
            <a:endParaRPr lang="fr-FR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808" y="0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64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168" cy="68580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237168" y="116632"/>
            <a:ext cx="895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Oceancollege</a:t>
            </a:r>
            <a:r>
              <a:rPr lang="fr-FR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– </a:t>
            </a:r>
            <a:r>
              <a:rPr lang="fr-FR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Schule</a:t>
            </a:r>
            <a:r>
              <a:rPr lang="fr-FR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auf</a:t>
            </a:r>
            <a:r>
              <a:rPr lang="fr-FR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dem</a:t>
            </a:r>
            <a:r>
              <a:rPr lang="fr-FR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Schiff</a:t>
            </a:r>
            <a:r>
              <a:rPr lang="fr-FR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:</a:t>
            </a:r>
            <a:endParaRPr lang="fr-FR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341884" y="980728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 </a:t>
            </a:r>
            <a:r>
              <a:rPr lang="fr-FR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Philipp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wacht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um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…</a:t>
            </a:r>
            <a:endParaRPr lang="fr-FR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956" y="0"/>
            <a:ext cx="1362499" cy="136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48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Pierre\Pictures\Bibliothèque multimédia Microsoft\j0433953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348" y="2492896"/>
            <a:ext cx="1362499" cy="136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859337" y="4005064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Arbeitsblatt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016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Vagues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20125_TF02901025.potx" id="{28321B1A-4EE3-4769-AF44-038F34A54786}" vid="{15D348D7-834F-48CE-BAD9-7B196DDE4898}"/>
    </a:ext>
  </a:extLst>
</a:theme>
</file>

<file path=ppt/theme/theme2.xml><?xml version="1.0" encoding="utf-8"?>
<a:theme xmlns:a="http://schemas.openxmlformats.org/drawingml/2006/main" name="Thème Offic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5C5BB1-9D2C-412A-AE6C-0FC75190A4CE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a4f35948-e619-41b3-aa29-22878b09cfd2"/>
    <ds:schemaRef ds:uri="http://schemas.microsoft.com/office/infopath/2007/PartnerControls"/>
    <ds:schemaRef ds:uri="40262f94-9f35-4ac3-9a90-690165a166b7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118</Words>
  <Application>Microsoft Office PowerPoint</Application>
  <PresentationFormat>Personnalisé</PresentationFormat>
  <Paragraphs>26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</vt:lpstr>
      <vt:lpstr>Vagues 16x9</vt:lpstr>
      <vt:lpstr>SCHULE AUF DEM SCHIFF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SCHULE AUF DEM SCHIFF</dc:title>
  <dc:creator>PB</dc:creator>
  <cp:lastModifiedBy>PB</cp:lastModifiedBy>
  <cp:revision>6</cp:revision>
  <dcterms:created xsi:type="dcterms:W3CDTF">2019-12-14T08:47:29Z</dcterms:created>
  <dcterms:modified xsi:type="dcterms:W3CDTF">2019-12-14T10:05:44Z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