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5" r:id="rId1"/>
  </p:sldMasterIdLst>
  <p:notesMasterIdLst>
    <p:notesMasterId r:id="rId28"/>
  </p:notesMasterIdLst>
  <p:sldIdLst>
    <p:sldId id="265" r:id="rId2"/>
    <p:sldId id="273" r:id="rId3"/>
    <p:sldId id="282" r:id="rId4"/>
    <p:sldId id="283" r:id="rId5"/>
    <p:sldId id="284" r:id="rId6"/>
    <p:sldId id="285" r:id="rId7"/>
    <p:sldId id="286" r:id="rId8"/>
    <p:sldId id="300" r:id="rId9"/>
    <p:sldId id="294" r:id="rId10"/>
    <p:sldId id="301" r:id="rId11"/>
    <p:sldId id="304" r:id="rId12"/>
    <p:sldId id="303" r:id="rId13"/>
    <p:sldId id="302" r:id="rId14"/>
    <p:sldId id="305" r:id="rId15"/>
    <p:sldId id="314" r:id="rId16"/>
    <p:sldId id="315" r:id="rId17"/>
    <p:sldId id="293" r:id="rId18"/>
    <p:sldId id="287" r:id="rId19"/>
    <p:sldId id="288" r:id="rId20"/>
    <p:sldId id="289" r:id="rId21"/>
    <p:sldId id="290" r:id="rId22"/>
    <p:sldId id="291" r:id="rId23"/>
    <p:sldId id="292" r:id="rId24"/>
    <p:sldId id="279" r:id="rId25"/>
    <p:sldId id="316" r:id="rId26"/>
    <p:sldId id="278" r:id="rId27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1" y="20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00C7E7-2747-42C4-BE47-B1B46BD0C20F}" type="datetimeFigureOut">
              <a:rPr lang="fr-FR"/>
              <a:pPr>
                <a:defRPr/>
              </a:pPr>
              <a:t>08/12/2019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AFC3DE-915C-44EB-8E30-6A44B8BC11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215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29839-5CBF-4F75-B2D4-88ABB927B0EA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0389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9270F9-10E7-477B-99B5-E5032BF2F7A5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161482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9270F9-10E7-477B-99B5-E5032BF2F7A5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676757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9270F9-10E7-477B-99B5-E5032BF2F7A5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581798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9270F9-10E7-477B-99B5-E5032BF2F7A5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97076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14FE25-FF46-4EB1-A09F-9C4FB6A4F0B6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092014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14FE25-FF46-4EB1-A09F-9C4FB6A4F0B6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155116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14FE25-FF46-4EB1-A09F-9C4FB6A4F0B6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03891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14FE25-FF46-4EB1-A09F-9C4FB6A4F0B6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553845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14FE25-FF46-4EB1-A09F-9C4FB6A4F0B6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981975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14FE25-FF46-4EB1-A09F-9C4FB6A4F0B6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586035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9270F9-10E7-477B-99B5-E5032BF2F7A5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4838543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14FE25-FF46-4EB1-A09F-9C4FB6A4F0B6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582786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9270F9-10E7-477B-99B5-E5032BF2F7A5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8094404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9270F9-10E7-477B-99B5-E5032BF2F7A5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26982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9270F9-10E7-477B-99B5-E5032BF2F7A5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77291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9270F9-10E7-477B-99B5-E5032BF2F7A5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37264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9270F9-10E7-477B-99B5-E5032BF2F7A5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61776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9270F9-10E7-477B-99B5-E5032BF2F7A5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055077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9270F9-10E7-477B-99B5-E5032BF2F7A5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570095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9270F9-10E7-477B-99B5-E5032BF2F7A5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682899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9270F9-10E7-477B-99B5-E5032BF2F7A5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555568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05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7D03AE-C76B-41DC-9620-B16D5199CCD6}" type="datetimeFigureOut">
              <a:rPr lang="fr-FR" smtClean="0"/>
              <a:pPr>
                <a:defRPr/>
              </a:pPr>
              <a:t>08/12/2019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165F5-7E01-4148-9839-4619886883D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27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9F2383-D388-42FD-94B5-3EB0EF85E413}" type="datetimeFigureOut">
              <a:rPr lang="fr-FR" smtClean="0"/>
              <a:pPr>
                <a:defRPr/>
              </a:pPr>
              <a:t>08/12/2019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597AF-6948-4FFA-9066-33FDBF4C9A5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63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0FD629-C388-4880-808E-C0BD8BC42801}" type="datetimeFigureOut">
              <a:rPr lang="fr-FR" smtClean="0"/>
              <a:pPr>
                <a:defRPr/>
              </a:pPr>
              <a:t>08/12/2019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98A22-1F39-46CD-9C0B-8053A6C2CF0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48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30F0CC-E337-4811-B17B-83B38AF9C2A0}" type="datetimeFigureOut">
              <a:rPr lang="fr-FR" smtClean="0"/>
              <a:pPr>
                <a:defRPr/>
              </a:pPr>
              <a:t>08/12/2019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DA083-1CA9-49A9-BEAE-8ECAA5E1D25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113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8EFF26-60FF-4C3C-8815-FF9F457BD011}" type="datetimeFigureOut">
              <a:rPr lang="fr-FR" smtClean="0"/>
              <a:pPr>
                <a:defRPr/>
              </a:pPr>
              <a:t>08/12/2019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2BC3D-8792-448C-B92A-E250DB41B8D5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57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9905BC-8EC0-483A-9B84-D7778A88E5A6}" type="datetimeFigureOut">
              <a:rPr lang="fr-FR" smtClean="0"/>
              <a:pPr>
                <a:defRPr/>
              </a:pPr>
              <a:t>08/12/2019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C5EA7-193C-41B0-BCCE-EA644A2C160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94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D68AC-D409-439E-B87B-DFF9C182E9AA}" type="datetimeFigureOut">
              <a:rPr lang="fr-FR" smtClean="0"/>
              <a:pPr>
                <a:defRPr/>
              </a:pPr>
              <a:t>08/12/2019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A1EB7-C76B-479D-9FB0-2EBBF12AC2B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84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30F0CC-E337-4811-B17B-83B38AF9C2A0}" type="datetimeFigureOut">
              <a:rPr lang="fr-FR" smtClean="0"/>
              <a:pPr>
                <a:defRPr/>
              </a:pPr>
              <a:t>08/12/2019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DA083-1CA9-49A9-BEAE-8ECAA5E1D25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7743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EF36CC-2022-429A-B6CC-3D8CF3D0F8A4}" type="datetimeFigureOut">
              <a:rPr lang="fr-FR" smtClean="0"/>
              <a:pPr>
                <a:defRPr/>
              </a:pPr>
              <a:t>08/12/2019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047C43-6492-4073-BB10-51B6C7575D4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74304-27CE-4578-AE6D-B96709862AEA}" type="datetimeFigureOut">
              <a:rPr lang="fr-FR" smtClean="0"/>
              <a:pPr>
                <a:defRPr/>
              </a:pPr>
              <a:t>08/12/2019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B40275-9E1B-4337-87D1-41E9235F642A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854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E3DA083-1CA9-49A9-BEAE-8ECAA5E1D25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430F0CC-E337-4811-B17B-83B38AF9C2A0}" type="datetimeFigureOut">
              <a:rPr lang="fr-FR" smtClean="0"/>
              <a:pPr>
                <a:defRPr/>
              </a:pPr>
              <a:t>08/12/2019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25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7.jpeg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9376" y="2276872"/>
            <a:ext cx="10295443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Lucida Sans Unicode" pitchFamily="34" charset="0"/>
                <a:cs typeface="Lucida Sans Unicode" pitchFamily="34" charset="0"/>
              </a:rPr>
              <a:t>Was</a:t>
            </a:r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fr-FR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Lucida Sans Unicode" pitchFamily="34" charset="0"/>
                <a:cs typeface="Lucida Sans Unicode" pitchFamily="34" charset="0"/>
              </a:rPr>
              <a:t>macht</a:t>
            </a:r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fr-FR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Lucida Sans Unicode" pitchFamily="34" charset="0"/>
                <a:cs typeface="Lucida Sans Unicode" pitchFamily="34" charset="0"/>
              </a:rPr>
              <a:t>BEN </a:t>
            </a:r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fr-FR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Lucida Sans Unicode" pitchFamily="34" charset="0"/>
                <a:cs typeface="Lucida Sans Unicode" pitchFamily="34" charset="0"/>
              </a:rPr>
              <a:t>jeden</a:t>
            </a:r>
            <a:r>
              <a:rPr lang="fr-FR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Lucida Sans Unicode" pitchFamily="34" charset="0"/>
                <a:cs typeface="Lucida Sans Unicode" pitchFamily="34" charset="0"/>
              </a:rPr>
              <a:t>Tag?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3573016"/>
            <a:ext cx="2084832" cy="2395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5845" y="1260624"/>
            <a:ext cx="2459795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steht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auf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95845" y="3898309"/>
            <a:ext cx="2747827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frühstückt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5845" y="4869160"/>
            <a:ext cx="361192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fährt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zur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Schule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60040" y="5753382"/>
            <a:ext cx="451182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macht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Hausaufgaben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95845" y="2191658"/>
            <a:ext cx="2603811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sieht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fern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95845" y="3044983"/>
            <a:ext cx="3251883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isst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zu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Abend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627" y="1141424"/>
            <a:ext cx="3148453" cy="2100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251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5845" y="1260624"/>
            <a:ext cx="2459795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steht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auf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95845" y="3898309"/>
            <a:ext cx="2747827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frühstückt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5845" y="4869160"/>
            <a:ext cx="361192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fährt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zur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Schule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60040" y="5753382"/>
            <a:ext cx="451182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macht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Hausaufgaben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95845" y="2191658"/>
            <a:ext cx="2603811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sieht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fern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95845" y="3044983"/>
            <a:ext cx="3251883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isst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zu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Abend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1" name="Picture 2" descr="Résultat de recherche d'images pour &quot;mit dem fahrrad zur schul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127" y="764704"/>
            <a:ext cx="3195656" cy="213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5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5845" y="1260624"/>
            <a:ext cx="2459795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steht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auf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95845" y="3898309"/>
            <a:ext cx="2747827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frühstückt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5845" y="4869160"/>
            <a:ext cx="361192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fährt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zur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Schule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60040" y="5753382"/>
            <a:ext cx="451182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macht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Hausaufgaben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95845" y="2191658"/>
            <a:ext cx="2603811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sieht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fern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95845" y="3044983"/>
            <a:ext cx="3251883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isst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zu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Abend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4"/>
          <a:stretch/>
        </p:blipFill>
        <p:spPr>
          <a:xfrm>
            <a:off x="7176120" y="1186828"/>
            <a:ext cx="3020511" cy="2442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10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5845" y="1260624"/>
            <a:ext cx="2459795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steht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auf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95845" y="3898309"/>
            <a:ext cx="2747827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frühstückt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5845" y="4869160"/>
            <a:ext cx="361192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fährt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zur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Schule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60040" y="5753382"/>
            <a:ext cx="451182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macht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Hausaufgaben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95845" y="2191658"/>
            <a:ext cx="2603811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sieht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fern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95845" y="3044983"/>
            <a:ext cx="3251883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isst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zu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Abend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9" name="Picture 2" descr="Résultat de recherche d'images pour &quot;familie isst zu abend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1095600"/>
            <a:ext cx="4022725" cy="2192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13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5845" y="1260624"/>
            <a:ext cx="2459795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steht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auf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95845" y="3898309"/>
            <a:ext cx="2747827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frühstückt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5845" y="4869160"/>
            <a:ext cx="361192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fährt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zur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Schule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60040" y="5753382"/>
            <a:ext cx="451182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macht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Hausaufgaben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95845" y="2191658"/>
            <a:ext cx="2603811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sieht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fern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95845" y="3044983"/>
            <a:ext cx="3251883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isst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zu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Abend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992274"/>
            <a:ext cx="3600400" cy="2398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420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376" y="2276872"/>
            <a:ext cx="10295443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Lucida Sans Unicode" pitchFamily="34" charset="0"/>
                <a:cs typeface="Lucida Sans Unicode" pitchFamily="34" charset="0"/>
              </a:rPr>
              <a:t>KANNST DU JEDE AKTIVITÄT MIMEN</a:t>
            </a:r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Lucida Sans Unicode" pitchFamily="34" charset="0"/>
                <a:cs typeface="Lucida Sans Unicode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003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39416" y="836712"/>
            <a:ext cx="2459795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stehe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auf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055440" y="5949280"/>
            <a:ext cx="2747827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frühstücke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25842" y="3293757"/>
            <a:ext cx="6996299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fahre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zur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Schule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mit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dem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Fahrrad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023992" y="5521443"/>
            <a:ext cx="451182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mache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Hausaufgaben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528048" y="1850540"/>
            <a:ext cx="2603811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sehe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fern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59498" y="2207986"/>
            <a:ext cx="3251883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esse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zu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Abend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559496" y="4522171"/>
            <a:ext cx="6996299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fahre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zur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Schule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mit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dem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Bus.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303912" y="523784"/>
            <a:ext cx="388843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spiele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Videospiele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25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17"/>
          <p:cNvSpPr txBox="1">
            <a:spLocks noChangeArrowheads="1"/>
          </p:cNvSpPr>
          <p:nvPr/>
        </p:nvSpPr>
        <p:spPr bwMode="auto">
          <a:xfrm>
            <a:off x="264877" y="174345"/>
            <a:ext cx="68076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Wie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viel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Uhr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ist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es?</a:t>
            </a:r>
            <a:endParaRPr lang="fr-F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152" y="1408185"/>
            <a:ext cx="1686729" cy="910834"/>
          </a:xfrm>
          <a:prstGeom prst="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1592150" y="1585373"/>
            <a:ext cx="173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rebuchet MS" panose="020B0603020202020204" pitchFamily="34" charset="0"/>
                <a:ea typeface="Dotum" panose="020B0600000101010101" pitchFamily="34" charset="-127"/>
              </a:rPr>
              <a:t>07:00</a:t>
            </a:r>
            <a:endParaRPr lang="fr-FR" sz="3200" b="1" dirty="0">
              <a:latin typeface="Trebuchet MS" panose="020B0603020202020204" pitchFamily="34" charset="0"/>
              <a:ea typeface="Dotum" panose="020B0600000101010101" pitchFamily="34" charset="-127"/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154" y="3246802"/>
            <a:ext cx="1686729" cy="910834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1592152" y="3423990"/>
            <a:ext cx="173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rebuchet MS" panose="020B0603020202020204" pitchFamily="34" charset="0"/>
                <a:ea typeface="Dotum" panose="020B0600000101010101" pitchFamily="34" charset="-127"/>
              </a:rPr>
              <a:t>07:20</a:t>
            </a:r>
            <a:endParaRPr lang="fr-FR" sz="3200" b="1" dirty="0">
              <a:latin typeface="Trebuchet MS" panose="020B0603020202020204" pitchFamily="34" charset="0"/>
              <a:ea typeface="Dotum" panose="020B0600000101010101" pitchFamily="34" charset="-127"/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206" y="5113736"/>
            <a:ext cx="1686729" cy="910834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1623206" y="5290924"/>
            <a:ext cx="173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rebuchet MS" panose="020B0603020202020204" pitchFamily="34" charset="0"/>
                <a:ea typeface="Dotum" panose="020B0600000101010101" pitchFamily="34" charset="-127"/>
              </a:rPr>
              <a:t>07:45</a:t>
            </a:r>
            <a:endParaRPr lang="fr-FR" sz="3200" b="1" dirty="0">
              <a:latin typeface="Trebuchet MS" panose="020B0603020202020204" pitchFamily="34" charset="0"/>
              <a:ea typeface="Dotum" panose="020B0600000101010101" pitchFamily="34" charset="-127"/>
            </a:endParaRP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48" y="1408185"/>
            <a:ext cx="1686729" cy="910834"/>
          </a:xfrm>
          <a:prstGeom prst="rect">
            <a:avLst/>
          </a:prstGeom>
        </p:spPr>
      </p:pic>
      <p:sp>
        <p:nvSpPr>
          <p:cNvPr id="42" name="ZoneTexte 41"/>
          <p:cNvSpPr txBox="1"/>
          <p:nvPr/>
        </p:nvSpPr>
        <p:spPr>
          <a:xfrm>
            <a:off x="7383846" y="1585373"/>
            <a:ext cx="173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rebuchet MS" panose="020B0603020202020204" pitchFamily="34" charset="0"/>
                <a:ea typeface="Dotum" panose="020B0600000101010101" pitchFamily="34" charset="-127"/>
              </a:rPr>
              <a:t>16:00</a:t>
            </a:r>
            <a:endParaRPr lang="fr-FR" sz="3200" b="1" dirty="0">
              <a:latin typeface="Trebuchet MS" panose="020B0603020202020204" pitchFamily="34" charset="0"/>
              <a:ea typeface="Dotum" panose="020B0600000101010101" pitchFamily="34" charset="-127"/>
            </a:endParaRP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48" y="3275119"/>
            <a:ext cx="1686729" cy="910834"/>
          </a:xfrm>
          <a:prstGeom prst="rect">
            <a:avLst/>
          </a:prstGeom>
        </p:spPr>
      </p:pic>
      <p:sp>
        <p:nvSpPr>
          <p:cNvPr id="44" name="ZoneTexte 43"/>
          <p:cNvSpPr txBox="1"/>
          <p:nvPr/>
        </p:nvSpPr>
        <p:spPr>
          <a:xfrm>
            <a:off x="7383846" y="3452307"/>
            <a:ext cx="173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rebuchet MS" panose="020B0603020202020204" pitchFamily="34" charset="0"/>
                <a:ea typeface="Dotum" panose="020B0600000101010101" pitchFamily="34" charset="-127"/>
              </a:rPr>
              <a:t>18:30</a:t>
            </a:r>
            <a:endParaRPr lang="fr-FR" sz="3200" b="1" dirty="0">
              <a:latin typeface="Trebuchet MS" panose="020B0603020202020204" pitchFamily="34" charset="0"/>
              <a:ea typeface="Dotum" panose="020B0600000101010101" pitchFamily="34" charset="-127"/>
            </a:endParaRPr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089" y="5113736"/>
            <a:ext cx="1686729" cy="910834"/>
          </a:xfrm>
          <a:prstGeom prst="rect">
            <a:avLst/>
          </a:prstGeom>
        </p:spPr>
      </p:pic>
      <p:sp>
        <p:nvSpPr>
          <p:cNvPr id="46" name="ZoneTexte 45"/>
          <p:cNvSpPr txBox="1"/>
          <p:nvPr/>
        </p:nvSpPr>
        <p:spPr>
          <a:xfrm>
            <a:off x="7334087" y="5290924"/>
            <a:ext cx="173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rebuchet MS" panose="020B0603020202020204" pitchFamily="34" charset="0"/>
                <a:ea typeface="Dotum" panose="020B0600000101010101" pitchFamily="34" charset="-127"/>
              </a:rPr>
              <a:t>20:00</a:t>
            </a:r>
            <a:endParaRPr lang="fr-FR" sz="3200" b="1" dirty="0">
              <a:latin typeface="Trebuchet MS" panose="020B0603020202020204" pitchFamily="34" charset="0"/>
              <a:ea typeface="Dotum" panose="020B0600000101010101" pitchFamily="34" charset="-127"/>
            </a:endParaRPr>
          </a:p>
        </p:txBody>
      </p:sp>
      <p:pic>
        <p:nvPicPr>
          <p:cNvPr id="22" name="Picture 3" descr="C:\Users\Myriam\AppData\Local\Microsoft\Windows\Temporary Internet Files\Content.IE5\R8X4QYOS\MCj0431644000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598" y="-40715"/>
            <a:ext cx="1355812" cy="13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816098" y="2416087"/>
            <a:ext cx="3238835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Es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sieben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Uhr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91344" y="4268863"/>
            <a:ext cx="453650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Es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sieben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Uhr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zwanzig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85123" y="6116470"/>
            <a:ext cx="571271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Es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sieben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Uhr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fünfundvierzig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951984" y="2420068"/>
            <a:ext cx="453650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Es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sechzehn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Uhr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591944" y="4284426"/>
            <a:ext cx="511256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Es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achtzehn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Uhr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dreißig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312024" y="6116469"/>
            <a:ext cx="453650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Es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zwanzig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Uhr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22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  <p:bldP spid="29" grpId="0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17"/>
          <p:cNvSpPr txBox="1">
            <a:spLocks noChangeArrowheads="1"/>
          </p:cNvSpPr>
          <p:nvPr/>
        </p:nvSpPr>
        <p:spPr bwMode="auto">
          <a:xfrm>
            <a:off x="264877" y="174345"/>
            <a:ext cx="68076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Ben </a:t>
            </a:r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steht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auf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Wie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viel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Uhr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ist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es?</a:t>
            </a:r>
            <a:endParaRPr lang="fr-F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389" y="1996940"/>
            <a:ext cx="1686729" cy="910834"/>
          </a:xfrm>
          <a:prstGeom prst="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7764387" y="2174128"/>
            <a:ext cx="173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rebuchet MS" panose="020B0603020202020204" pitchFamily="34" charset="0"/>
                <a:ea typeface="Dotum" panose="020B0600000101010101" pitchFamily="34" charset="-127"/>
              </a:rPr>
              <a:t>07:00</a:t>
            </a:r>
            <a:endParaRPr lang="fr-FR" sz="3200" b="1" dirty="0">
              <a:latin typeface="Trebuchet MS" panose="020B0603020202020204" pitchFamily="34" charset="0"/>
              <a:ea typeface="Dotum" panose="020B0600000101010101" pitchFamily="34" charset="-127"/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117" y="3094089"/>
            <a:ext cx="1686729" cy="910834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6151115" y="3271277"/>
            <a:ext cx="173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rebuchet MS" panose="020B0603020202020204" pitchFamily="34" charset="0"/>
                <a:ea typeface="Dotum" panose="020B0600000101010101" pitchFamily="34" charset="-127"/>
              </a:rPr>
              <a:t>07:20</a:t>
            </a:r>
            <a:endParaRPr lang="fr-FR" sz="3200" b="1" dirty="0">
              <a:latin typeface="Trebuchet MS" panose="020B0603020202020204" pitchFamily="34" charset="0"/>
              <a:ea typeface="Dotum" panose="020B0600000101010101" pitchFamily="34" charset="-127"/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00" y="1916832"/>
            <a:ext cx="1686729" cy="910834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680500" y="2094020"/>
            <a:ext cx="173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rebuchet MS" panose="020B0603020202020204" pitchFamily="34" charset="0"/>
                <a:ea typeface="Dotum" panose="020B0600000101010101" pitchFamily="34" charset="-127"/>
              </a:rPr>
              <a:t>07:45</a:t>
            </a:r>
            <a:endParaRPr lang="fr-FR" sz="3200" b="1" dirty="0">
              <a:latin typeface="Trebuchet MS" panose="020B0603020202020204" pitchFamily="34" charset="0"/>
              <a:ea typeface="Dotum" panose="020B0600000101010101" pitchFamily="34" charset="-127"/>
            </a:endParaRP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229" y="3011474"/>
            <a:ext cx="1686729" cy="910834"/>
          </a:xfrm>
          <a:prstGeom prst="rect">
            <a:avLst/>
          </a:prstGeom>
        </p:spPr>
      </p:pic>
      <p:sp>
        <p:nvSpPr>
          <p:cNvPr id="42" name="ZoneTexte 41"/>
          <p:cNvSpPr txBox="1"/>
          <p:nvPr/>
        </p:nvSpPr>
        <p:spPr>
          <a:xfrm>
            <a:off x="2367227" y="3188662"/>
            <a:ext cx="173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rebuchet MS" panose="020B0603020202020204" pitchFamily="34" charset="0"/>
                <a:ea typeface="Dotum" panose="020B0600000101010101" pitchFamily="34" charset="-127"/>
              </a:rPr>
              <a:t>16:00</a:t>
            </a:r>
            <a:endParaRPr lang="fr-FR" sz="3200" b="1" dirty="0">
              <a:latin typeface="Trebuchet MS" panose="020B0603020202020204" pitchFamily="34" charset="0"/>
              <a:ea typeface="Dotum" panose="020B0600000101010101" pitchFamily="34" charset="-127"/>
            </a:endParaRP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120" y="3072323"/>
            <a:ext cx="1686729" cy="910834"/>
          </a:xfrm>
          <a:prstGeom prst="rect">
            <a:avLst/>
          </a:prstGeom>
        </p:spPr>
      </p:pic>
      <p:sp>
        <p:nvSpPr>
          <p:cNvPr id="44" name="ZoneTexte 43"/>
          <p:cNvSpPr txBox="1"/>
          <p:nvPr/>
        </p:nvSpPr>
        <p:spPr>
          <a:xfrm>
            <a:off x="9451118" y="3249511"/>
            <a:ext cx="173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rebuchet MS" panose="020B0603020202020204" pitchFamily="34" charset="0"/>
                <a:ea typeface="Dotum" panose="020B0600000101010101" pitchFamily="34" charset="-127"/>
              </a:rPr>
              <a:t>18:30</a:t>
            </a:r>
            <a:endParaRPr lang="fr-FR" sz="3200" b="1" dirty="0">
              <a:latin typeface="Trebuchet MS" panose="020B0603020202020204" pitchFamily="34" charset="0"/>
              <a:ea typeface="Dotum" panose="020B0600000101010101" pitchFamily="34" charset="-127"/>
            </a:endParaRPr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372" y="1936771"/>
            <a:ext cx="1686729" cy="910834"/>
          </a:xfrm>
          <a:prstGeom prst="rect">
            <a:avLst/>
          </a:prstGeom>
        </p:spPr>
      </p:pic>
      <p:sp>
        <p:nvSpPr>
          <p:cNvPr id="46" name="ZoneTexte 45"/>
          <p:cNvSpPr txBox="1"/>
          <p:nvPr/>
        </p:nvSpPr>
        <p:spPr>
          <a:xfrm>
            <a:off x="4203370" y="2113959"/>
            <a:ext cx="173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rebuchet MS" panose="020B0603020202020204" pitchFamily="34" charset="0"/>
                <a:ea typeface="Dotum" panose="020B0600000101010101" pitchFamily="34" charset="-127"/>
              </a:rPr>
              <a:t>20:00</a:t>
            </a:r>
            <a:endParaRPr lang="fr-FR" sz="3200" b="1" dirty="0">
              <a:latin typeface="Trebuchet MS" panose="020B0603020202020204" pitchFamily="34" charset="0"/>
              <a:ea typeface="Dotum" panose="020B0600000101010101" pitchFamily="34" charset="-127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45132" y="5409012"/>
            <a:ext cx="4405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ist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347" y="5260227"/>
            <a:ext cx="1686729" cy="910834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2835474" y="5423261"/>
            <a:ext cx="173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rebuchet MS" panose="020B0603020202020204" pitchFamily="34" charset="0"/>
                <a:ea typeface="Dotum" panose="020B0600000101010101" pitchFamily="34" charset="-127"/>
              </a:rPr>
              <a:t>07:00</a:t>
            </a:r>
            <a:endParaRPr lang="fr-FR" sz="3200" b="1" dirty="0">
              <a:latin typeface="Trebuchet MS" panose="020B0603020202020204" pitchFamily="34" charset="0"/>
              <a:ea typeface="Dotum" panose="020B0600000101010101" pitchFamily="34" charset="-127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786" y="4982193"/>
            <a:ext cx="1949087" cy="1296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lèche droite 2"/>
          <p:cNvSpPr/>
          <p:nvPr/>
        </p:nvSpPr>
        <p:spPr>
          <a:xfrm>
            <a:off x="4945220" y="5517231"/>
            <a:ext cx="864096" cy="396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8585616" y="5423255"/>
            <a:ext cx="4405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steht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auf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21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7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117" y="3094089"/>
            <a:ext cx="1686729" cy="910834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6151115" y="3271277"/>
            <a:ext cx="173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rebuchet MS" panose="020B0603020202020204" pitchFamily="34" charset="0"/>
                <a:ea typeface="Dotum" panose="020B0600000101010101" pitchFamily="34" charset="-127"/>
              </a:rPr>
              <a:t>07:20</a:t>
            </a:r>
            <a:endParaRPr lang="fr-FR" sz="3200" b="1" dirty="0">
              <a:latin typeface="Trebuchet MS" panose="020B0603020202020204" pitchFamily="34" charset="0"/>
              <a:ea typeface="Dotum" panose="020B0600000101010101" pitchFamily="34" charset="-127"/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00" y="1916832"/>
            <a:ext cx="1686729" cy="910834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680500" y="2094020"/>
            <a:ext cx="173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rebuchet MS" panose="020B0603020202020204" pitchFamily="34" charset="0"/>
                <a:ea typeface="Dotum" panose="020B0600000101010101" pitchFamily="34" charset="-127"/>
              </a:rPr>
              <a:t>07:45</a:t>
            </a:r>
            <a:endParaRPr lang="fr-FR" sz="3200" b="1" dirty="0">
              <a:latin typeface="Trebuchet MS" panose="020B0603020202020204" pitchFamily="34" charset="0"/>
              <a:ea typeface="Dotum" panose="020B0600000101010101" pitchFamily="34" charset="-127"/>
            </a:endParaRP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229" y="3011474"/>
            <a:ext cx="1686729" cy="910834"/>
          </a:xfrm>
          <a:prstGeom prst="rect">
            <a:avLst/>
          </a:prstGeom>
        </p:spPr>
      </p:pic>
      <p:sp>
        <p:nvSpPr>
          <p:cNvPr id="42" name="ZoneTexte 41"/>
          <p:cNvSpPr txBox="1"/>
          <p:nvPr/>
        </p:nvSpPr>
        <p:spPr>
          <a:xfrm>
            <a:off x="2367227" y="3188662"/>
            <a:ext cx="173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rebuchet MS" panose="020B0603020202020204" pitchFamily="34" charset="0"/>
                <a:ea typeface="Dotum" panose="020B0600000101010101" pitchFamily="34" charset="-127"/>
              </a:rPr>
              <a:t>16:00</a:t>
            </a:r>
            <a:endParaRPr lang="fr-FR" sz="3200" b="1" dirty="0">
              <a:latin typeface="Trebuchet MS" panose="020B0603020202020204" pitchFamily="34" charset="0"/>
              <a:ea typeface="Dotum" panose="020B0600000101010101" pitchFamily="34" charset="-127"/>
            </a:endParaRP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120" y="3072323"/>
            <a:ext cx="1686729" cy="910834"/>
          </a:xfrm>
          <a:prstGeom prst="rect">
            <a:avLst/>
          </a:prstGeom>
        </p:spPr>
      </p:pic>
      <p:sp>
        <p:nvSpPr>
          <p:cNvPr id="44" name="ZoneTexte 43"/>
          <p:cNvSpPr txBox="1"/>
          <p:nvPr/>
        </p:nvSpPr>
        <p:spPr>
          <a:xfrm>
            <a:off x="9451118" y="3249511"/>
            <a:ext cx="173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rebuchet MS" panose="020B0603020202020204" pitchFamily="34" charset="0"/>
                <a:ea typeface="Dotum" panose="020B0600000101010101" pitchFamily="34" charset="-127"/>
              </a:rPr>
              <a:t>18:30</a:t>
            </a:r>
            <a:endParaRPr lang="fr-FR" sz="3200" b="1" dirty="0">
              <a:latin typeface="Trebuchet MS" panose="020B0603020202020204" pitchFamily="34" charset="0"/>
              <a:ea typeface="Dotum" panose="020B0600000101010101" pitchFamily="34" charset="-127"/>
            </a:endParaRPr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372" y="1936771"/>
            <a:ext cx="1686729" cy="910834"/>
          </a:xfrm>
          <a:prstGeom prst="rect">
            <a:avLst/>
          </a:prstGeom>
        </p:spPr>
      </p:pic>
      <p:sp>
        <p:nvSpPr>
          <p:cNvPr id="46" name="ZoneTexte 45"/>
          <p:cNvSpPr txBox="1"/>
          <p:nvPr/>
        </p:nvSpPr>
        <p:spPr>
          <a:xfrm>
            <a:off x="4203370" y="2113959"/>
            <a:ext cx="173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rebuchet MS" panose="020B0603020202020204" pitchFamily="34" charset="0"/>
                <a:ea typeface="Dotum" panose="020B0600000101010101" pitchFamily="34" charset="-127"/>
              </a:rPr>
              <a:t>20:00</a:t>
            </a:r>
            <a:endParaRPr lang="fr-FR" sz="3200" b="1" dirty="0">
              <a:latin typeface="Trebuchet MS" panose="020B0603020202020204" pitchFamily="34" charset="0"/>
              <a:ea typeface="Dotum" panose="020B0600000101010101" pitchFamily="34" charset="-127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338857" y="5329282"/>
            <a:ext cx="4405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Flèche droite 2"/>
          <p:cNvSpPr/>
          <p:nvPr/>
        </p:nvSpPr>
        <p:spPr>
          <a:xfrm>
            <a:off x="4783708" y="5449940"/>
            <a:ext cx="864096" cy="396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621" y="4895206"/>
            <a:ext cx="2073214" cy="1383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5192936"/>
            <a:ext cx="1686729" cy="910834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2639614" y="5370124"/>
            <a:ext cx="173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rebuchet MS" panose="020B0603020202020204" pitchFamily="34" charset="0"/>
                <a:ea typeface="Dotum" panose="020B0600000101010101" pitchFamily="34" charset="-127"/>
              </a:rPr>
              <a:t>07:20</a:t>
            </a:r>
            <a:endParaRPr lang="fr-FR" sz="3200" b="1" dirty="0">
              <a:latin typeface="Trebuchet MS" panose="020B0603020202020204" pitchFamily="34" charset="0"/>
              <a:ea typeface="Dotum" panose="020B0600000101010101" pitchFamily="34" charset="-127"/>
            </a:endParaRP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264877" y="174345"/>
            <a:ext cx="7199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Ben </a:t>
            </a:r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frühstückt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Wie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viel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Uhr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ist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es?</a:t>
            </a:r>
            <a:endParaRPr lang="fr-F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797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1482010"/>
            <a:ext cx="2789583" cy="1855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 descr="C:\Users\Myriam\AppData\Local\Microsoft\Windows\Temporary Internet Files\Content.IE5\R8X4QYOS\MCj0431644000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598" y="-40715"/>
            <a:ext cx="1355812" cy="13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7"/>
          <p:cNvSpPr txBox="1">
            <a:spLocks noChangeArrowheads="1"/>
          </p:cNvSpPr>
          <p:nvPr/>
        </p:nvSpPr>
        <p:spPr bwMode="auto">
          <a:xfrm>
            <a:off x="264877" y="174345"/>
            <a:ext cx="68076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Was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macht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Ben </a:t>
            </a:r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jeden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Tag?</a:t>
            </a:r>
            <a:endParaRPr lang="fr-F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5845" y="1260624"/>
            <a:ext cx="2459795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steht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auf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95845" y="3898309"/>
            <a:ext cx="2747827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frühstückt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5845" y="4869160"/>
            <a:ext cx="361192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fährt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zur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Schule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60040" y="5753382"/>
            <a:ext cx="451182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macht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Hausaufgaben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95845" y="2191658"/>
            <a:ext cx="2603811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sieht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fern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95845" y="3044983"/>
            <a:ext cx="3251883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isst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zu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Abend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836957" y="3789040"/>
            <a:ext cx="2459795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steht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auf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543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00" y="1916832"/>
            <a:ext cx="1686729" cy="910834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680500" y="2094020"/>
            <a:ext cx="173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rebuchet MS" panose="020B0603020202020204" pitchFamily="34" charset="0"/>
                <a:ea typeface="Dotum" panose="020B0600000101010101" pitchFamily="34" charset="-127"/>
              </a:rPr>
              <a:t>07:45</a:t>
            </a:r>
            <a:endParaRPr lang="fr-FR" sz="3200" b="1" dirty="0">
              <a:latin typeface="Trebuchet MS" panose="020B0603020202020204" pitchFamily="34" charset="0"/>
              <a:ea typeface="Dotum" panose="020B0600000101010101" pitchFamily="34" charset="-127"/>
            </a:endParaRP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229" y="3011474"/>
            <a:ext cx="1686729" cy="910834"/>
          </a:xfrm>
          <a:prstGeom prst="rect">
            <a:avLst/>
          </a:prstGeom>
        </p:spPr>
      </p:pic>
      <p:sp>
        <p:nvSpPr>
          <p:cNvPr id="42" name="ZoneTexte 41"/>
          <p:cNvSpPr txBox="1"/>
          <p:nvPr/>
        </p:nvSpPr>
        <p:spPr>
          <a:xfrm>
            <a:off x="2367227" y="3188662"/>
            <a:ext cx="173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rebuchet MS" panose="020B0603020202020204" pitchFamily="34" charset="0"/>
                <a:ea typeface="Dotum" panose="020B0600000101010101" pitchFamily="34" charset="-127"/>
              </a:rPr>
              <a:t>16:00</a:t>
            </a:r>
            <a:endParaRPr lang="fr-FR" sz="3200" b="1" dirty="0">
              <a:latin typeface="Trebuchet MS" panose="020B0603020202020204" pitchFamily="34" charset="0"/>
              <a:ea typeface="Dotum" panose="020B0600000101010101" pitchFamily="34" charset="-127"/>
            </a:endParaRP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120" y="3072323"/>
            <a:ext cx="1686729" cy="910834"/>
          </a:xfrm>
          <a:prstGeom prst="rect">
            <a:avLst/>
          </a:prstGeom>
        </p:spPr>
      </p:pic>
      <p:sp>
        <p:nvSpPr>
          <p:cNvPr id="44" name="ZoneTexte 43"/>
          <p:cNvSpPr txBox="1"/>
          <p:nvPr/>
        </p:nvSpPr>
        <p:spPr>
          <a:xfrm>
            <a:off x="9451118" y="3249511"/>
            <a:ext cx="173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rebuchet MS" panose="020B0603020202020204" pitchFamily="34" charset="0"/>
                <a:ea typeface="Dotum" panose="020B0600000101010101" pitchFamily="34" charset="-127"/>
              </a:rPr>
              <a:t>18:30</a:t>
            </a:r>
            <a:endParaRPr lang="fr-FR" sz="3200" b="1" dirty="0">
              <a:latin typeface="Trebuchet MS" panose="020B0603020202020204" pitchFamily="34" charset="0"/>
              <a:ea typeface="Dotum" panose="020B0600000101010101" pitchFamily="34" charset="-127"/>
            </a:endParaRPr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372" y="1936771"/>
            <a:ext cx="1686729" cy="910834"/>
          </a:xfrm>
          <a:prstGeom prst="rect">
            <a:avLst/>
          </a:prstGeom>
        </p:spPr>
      </p:pic>
      <p:sp>
        <p:nvSpPr>
          <p:cNvPr id="46" name="ZoneTexte 45"/>
          <p:cNvSpPr txBox="1"/>
          <p:nvPr/>
        </p:nvSpPr>
        <p:spPr>
          <a:xfrm>
            <a:off x="4203370" y="2113959"/>
            <a:ext cx="173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rebuchet MS" panose="020B0603020202020204" pitchFamily="34" charset="0"/>
                <a:ea typeface="Dotum" panose="020B0600000101010101" pitchFamily="34" charset="-127"/>
              </a:rPr>
              <a:t>20:00</a:t>
            </a:r>
            <a:endParaRPr lang="fr-FR" sz="3200" b="1" dirty="0">
              <a:latin typeface="Trebuchet MS" panose="020B0603020202020204" pitchFamily="34" charset="0"/>
              <a:ea typeface="Dotum" panose="020B0600000101010101" pitchFamily="34" charset="-127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321376" y="5396167"/>
            <a:ext cx="4405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Flèche droite 2"/>
          <p:cNvSpPr/>
          <p:nvPr/>
        </p:nvSpPr>
        <p:spPr>
          <a:xfrm>
            <a:off x="4871864" y="5517232"/>
            <a:ext cx="864096" cy="396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257" y="5230589"/>
            <a:ext cx="1686729" cy="910834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2785257" y="5407777"/>
            <a:ext cx="173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rebuchet MS" panose="020B0603020202020204" pitchFamily="34" charset="0"/>
                <a:ea typeface="Dotum" panose="020B0600000101010101" pitchFamily="34" charset="-127"/>
              </a:rPr>
              <a:t>07:45</a:t>
            </a:r>
            <a:endParaRPr lang="fr-FR" sz="3200" b="1" dirty="0">
              <a:latin typeface="Trebuchet MS" panose="020B0603020202020204" pitchFamily="34" charset="0"/>
              <a:ea typeface="Dotum" panose="020B0600000101010101" pitchFamily="34" charset="-127"/>
            </a:endParaRP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264877" y="174345"/>
            <a:ext cx="84234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Ben </a:t>
            </a:r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fährt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zur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Schule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Wie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viel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Uhr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ist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es?</a:t>
            </a:r>
            <a:endParaRPr lang="fr-F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7" name="Picture 2" descr="Résultat de recherche d'images pour &quot;mit dem fahrrad zur schule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4515041"/>
            <a:ext cx="2439572" cy="1626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2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229" y="3011474"/>
            <a:ext cx="1686729" cy="910834"/>
          </a:xfrm>
          <a:prstGeom prst="rect">
            <a:avLst/>
          </a:prstGeom>
        </p:spPr>
      </p:pic>
      <p:sp>
        <p:nvSpPr>
          <p:cNvPr id="42" name="ZoneTexte 41"/>
          <p:cNvSpPr txBox="1"/>
          <p:nvPr/>
        </p:nvSpPr>
        <p:spPr>
          <a:xfrm>
            <a:off x="2367227" y="3188662"/>
            <a:ext cx="173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rebuchet MS" panose="020B0603020202020204" pitchFamily="34" charset="0"/>
                <a:ea typeface="Dotum" panose="020B0600000101010101" pitchFamily="34" charset="-127"/>
              </a:rPr>
              <a:t>16:00</a:t>
            </a:r>
            <a:endParaRPr lang="fr-FR" sz="3200" b="1" dirty="0">
              <a:latin typeface="Trebuchet MS" panose="020B0603020202020204" pitchFamily="34" charset="0"/>
              <a:ea typeface="Dotum" panose="020B0600000101010101" pitchFamily="34" charset="-127"/>
            </a:endParaRP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120" y="3072323"/>
            <a:ext cx="1686729" cy="910834"/>
          </a:xfrm>
          <a:prstGeom prst="rect">
            <a:avLst/>
          </a:prstGeom>
        </p:spPr>
      </p:pic>
      <p:sp>
        <p:nvSpPr>
          <p:cNvPr id="44" name="ZoneTexte 43"/>
          <p:cNvSpPr txBox="1"/>
          <p:nvPr/>
        </p:nvSpPr>
        <p:spPr>
          <a:xfrm>
            <a:off x="9451118" y="3249511"/>
            <a:ext cx="173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rebuchet MS" panose="020B0603020202020204" pitchFamily="34" charset="0"/>
                <a:ea typeface="Dotum" panose="020B0600000101010101" pitchFamily="34" charset="-127"/>
              </a:rPr>
              <a:t>18:30</a:t>
            </a:r>
            <a:endParaRPr lang="fr-FR" sz="3200" b="1" dirty="0">
              <a:latin typeface="Trebuchet MS" panose="020B0603020202020204" pitchFamily="34" charset="0"/>
              <a:ea typeface="Dotum" panose="020B0600000101010101" pitchFamily="34" charset="-127"/>
            </a:endParaRPr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372" y="1936771"/>
            <a:ext cx="1686729" cy="910834"/>
          </a:xfrm>
          <a:prstGeom prst="rect">
            <a:avLst/>
          </a:prstGeom>
        </p:spPr>
      </p:pic>
      <p:sp>
        <p:nvSpPr>
          <p:cNvPr id="46" name="ZoneTexte 45"/>
          <p:cNvSpPr txBox="1"/>
          <p:nvPr/>
        </p:nvSpPr>
        <p:spPr>
          <a:xfrm>
            <a:off x="4203370" y="2113959"/>
            <a:ext cx="173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rebuchet MS" panose="020B0603020202020204" pitchFamily="34" charset="0"/>
                <a:ea typeface="Dotum" panose="020B0600000101010101" pitchFamily="34" charset="-127"/>
              </a:rPr>
              <a:t>20:00</a:t>
            </a:r>
            <a:endParaRPr lang="fr-FR" sz="3200" b="1" dirty="0">
              <a:latin typeface="Trebuchet MS" panose="020B0603020202020204" pitchFamily="34" charset="0"/>
              <a:ea typeface="Dotum" panose="020B0600000101010101" pitchFamily="34" charset="-127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469132" y="5396167"/>
            <a:ext cx="4405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Flèche droite 2"/>
          <p:cNvSpPr/>
          <p:nvPr/>
        </p:nvSpPr>
        <p:spPr>
          <a:xfrm>
            <a:off x="4871864" y="5517232"/>
            <a:ext cx="864096" cy="396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b="8683"/>
          <a:stretch/>
        </p:blipFill>
        <p:spPr>
          <a:xfrm>
            <a:off x="6210609" y="5013176"/>
            <a:ext cx="1887195" cy="1383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26" y="5230589"/>
            <a:ext cx="1686729" cy="910834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2748224" y="5407777"/>
            <a:ext cx="173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rebuchet MS" panose="020B0603020202020204" pitchFamily="34" charset="0"/>
                <a:ea typeface="Dotum" panose="020B0600000101010101" pitchFamily="34" charset="-127"/>
              </a:rPr>
              <a:t>16:00</a:t>
            </a:r>
            <a:endParaRPr lang="fr-FR" sz="3200" b="1" dirty="0">
              <a:latin typeface="Trebuchet MS" panose="020B0603020202020204" pitchFamily="34" charset="0"/>
              <a:ea typeface="Dotum" panose="020B0600000101010101" pitchFamily="34" charset="-127"/>
            </a:endParaRP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264877" y="174345"/>
            <a:ext cx="95035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Ben </a:t>
            </a:r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macht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Hausaufgaben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Wie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viel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Uhr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ist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es?</a:t>
            </a:r>
            <a:endParaRPr lang="fr-F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806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120" y="3072323"/>
            <a:ext cx="1686729" cy="910834"/>
          </a:xfrm>
          <a:prstGeom prst="rect">
            <a:avLst/>
          </a:prstGeom>
        </p:spPr>
      </p:pic>
      <p:sp>
        <p:nvSpPr>
          <p:cNvPr id="44" name="ZoneTexte 43"/>
          <p:cNvSpPr txBox="1"/>
          <p:nvPr/>
        </p:nvSpPr>
        <p:spPr>
          <a:xfrm>
            <a:off x="9451118" y="3249511"/>
            <a:ext cx="173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rebuchet MS" panose="020B0603020202020204" pitchFamily="34" charset="0"/>
                <a:ea typeface="Dotum" panose="020B0600000101010101" pitchFamily="34" charset="-127"/>
              </a:rPr>
              <a:t>18:30</a:t>
            </a:r>
            <a:endParaRPr lang="fr-FR" sz="3200" b="1" dirty="0">
              <a:latin typeface="Trebuchet MS" panose="020B0603020202020204" pitchFamily="34" charset="0"/>
              <a:ea typeface="Dotum" panose="020B0600000101010101" pitchFamily="34" charset="-127"/>
            </a:endParaRPr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372" y="1936771"/>
            <a:ext cx="1686729" cy="910834"/>
          </a:xfrm>
          <a:prstGeom prst="rect">
            <a:avLst/>
          </a:prstGeom>
        </p:spPr>
      </p:pic>
      <p:sp>
        <p:nvSpPr>
          <p:cNvPr id="46" name="ZoneTexte 45"/>
          <p:cNvSpPr txBox="1"/>
          <p:nvPr/>
        </p:nvSpPr>
        <p:spPr>
          <a:xfrm>
            <a:off x="4203370" y="2113959"/>
            <a:ext cx="173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rebuchet MS" panose="020B0603020202020204" pitchFamily="34" charset="0"/>
                <a:ea typeface="Dotum" panose="020B0600000101010101" pitchFamily="34" charset="-127"/>
              </a:rPr>
              <a:t>20:00</a:t>
            </a:r>
            <a:endParaRPr lang="fr-FR" sz="3200" b="1" dirty="0">
              <a:latin typeface="Trebuchet MS" panose="020B0603020202020204" pitchFamily="34" charset="0"/>
              <a:ea typeface="Dotum" panose="020B0600000101010101" pitchFamily="34" charset="-127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519436" y="5329282"/>
            <a:ext cx="4405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Flèche droite 2"/>
          <p:cNvSpPr/>
          <p:nvPr/>
        </p:nvSpPr>
        <p:spPr>
          <a:xfrm>
            <a:off x="4946835" y="5517232"/>
            <a:ext cx="864096" cy="396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530" y="5163704"/>
            <a:ext cx="1686729" cy="910834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2798528" y="5340892"/>
            <a:ext cx="173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rebuchet MS" panose="020B0603020202020204" pitchFamily="34" charset="0"/>
                <a:ea typeface="Dotum" panose="020B0600000101010101" pitchFamily="34" charset="-127"/>
              </a:rPr>
              <a:t>18:30</a:t>
            </a:r>
            <a:endParaRPr lang="fr-FR" sz="3200" b="1" dirty="0">
              <a:latin typeface="Trebuchet MS" panose="020B0603020202020204" pitchFamily="34" charset="0"/>
              <a:ea typeface="Dotum" panose="020B0600000101010101" pitchFamily="34" charset="-127"/>
            </a:endParaRP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264877" y="174345"/>
            <a:ext cx="84234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Ben </a:t>
            </a:r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isst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zu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Abend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Wie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viel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Uhr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ist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es?</a:t>
            </a:r>
            <a:endParaRPr lang="fr-F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4" name="Picture 2" descr="Résultat de recherche d'images pour &quot;familie isst zu abend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4773674"/>
            <a:ext cx="2728987" cy="1487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81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372" y="1936771"/>
            <a:ext cx="1686729" cy="910834"/>
          </a:xfrm>
          <a:prstGeom prst="rect">
            <a:avLst/>
          </a:prstGeom>
        </p:spPr>
      </p:pic>
      <p:sp>
        <p:nvSpPr>
          <p:cNvPr id="46" name="ZoneTexte 45"/>
          <p:cNvSpPr txBox="1"/>
          <p:nvPr/>
        </p:nvSpPr>
        <p:spPr>
          <a:xfrm>
            <a:off x="4203370" y="2113959"/>
            <a:ext cx="173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rebuchet MS" panose="020B0603020202020204" pitchFamily="34" charset="0"/>
                <a:ea typeface="Dotum" panose="020B0600000101010101" pitchFamily="34" charset="-127"/>
              </a:rPr>
              <a:t>20:00</a:t>
            </a:r>
            <a:endParaRPr lang="fr-FR" sz="3200" b="1" dirty="0">
              <a:latin typeface="Trebuchet MS" panose="020B0603020202020204" pitchFamily="34" charset="0"/>
              <a:ea typeface="Dotum" panose="020B0600000101010101" pitchFamily="34" charset="-127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340205" y="5394778"/>
            <a:ext cx="4405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Flèche droite 2"/>
          <p:cNvSpPr/>
          <p:nvPr/>
        </p:nvSpPr>
        <p:spPr>
          <a:xfrm>
            <a:off x="4871864" y="5517232"/>
            <a:ext cx="864096" cy="396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809" y="4971278"/>
            <a:ext cx="2141355" cy="1426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299" y="5229200"/>
            <a:ext cx="1686729" cy="910834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2619297" y="5406388"/>
            <a:ext cx="173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rebuchet MS" panose="020B0603020202020204" pitchFamily="34" charset="0"/>
                <a:ea typeface="Dotum" panose="020B0600000101010101" pitchFamily="34" charset="-127"/>
              </a:rPr>
              <a:t>20:00</a:t>
            </a:r>
            <a:endParaRPr lang="fr-FR" sz="3200" b="1" dirty="0">
              <a:latin typeface="Trebuchet MS" panose="020B0603020202020204" pitchFamily="34" charset="0"/>
              <a:ea typeface="Dotum" panose="020B0600000101010101" pitchFamily="34" charset="-127"/>
            </a:endParaRP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264877" y="174345"/>
            <a:ext cx="84234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Ben </a:t>
            </a:r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sieht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fern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Wie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viel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Uhr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ist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es?</a:t>
            </a:r>
            <a:endParaRPr lang="fr-F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12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863752" y="3789040"/>
            <a:ext cx="47990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fr-FR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Arbeitsblatt</a:t>
            </a:r>
            <a:r>
              <a:rPr lang="fr-FR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endParaRPr lang="fr-FR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6387" name="Picture 10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883" y="2132856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42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980685" y="2468072"/>
            <a:ext cx="2928937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steht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auf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148818" y="2442921"/>
            <a:ext cx="3071812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frühstückt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049031" y="6093296"/>
            <a:ext cx="3786187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fährt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zur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Schule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879976" y="6075967"/>
            <a:ext cx="488159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macht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Hausaufgaben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97" y="271967"/>
            <a:ext cx="1949087" cy="1296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121832"/>
            <a:ext cx="2073214" cy="1383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b="8683"/>
          <a:stretch/>
        </p:blipFill>
        <p:spPr>
          <a:xfrm>
            <a:off x="7429767" y="3488379"/>
            <a:ext cx="1887195" cy="1383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Résultat de recherche d'images pour &quot;mit dem fahrrad zur schule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02" y="3490727"/>
            <a:ext cx="2180676" cy="1453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7" y="467686"/>
            <a:ext cx="1686729" cy="910834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00805" y="644874"/>
            <a:ext cx="173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rebuchet MS" panose="020B0603020202020204" pitchFamily="34" charset="0"/>
                <a:ea typeface="Dotum" panose="020B0600000101010101" pitchFamily="34" charset="-127"/>
              </a:rPr>
              <a:t>07:00</a:t>
            </a:r>
            <a:endParaRPr lang="fr-FR" sz="3200" b="1" dirty="0">
              <a:latin typeface="Trebuchet MS" panose="020B0603020202020204" pitchFamily="34" charset="0"/>
              <a:ea typeface="Dotum" panose="020B0600000101010101" pitchFamily="34" charset="-127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928" y="452955"/>
            <a:ext cx="1686729" cy="910834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5694144" y="622396"/>
            <a:ext cx="173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rebuchet MS" panose="020B0603020202020204" pitchFamily="34" charset="0"/>
                <a:ea typeface="Dotum" panose="020B0600000101010101" pitchFamily="34" charset="-127"/>
              </a:rPr>
              <a:t>07:20</a:t>
            </a:r>
            <a:endParaRPr lang="fr-FR" sz="3200" b="1" dirty="0">
              <a:latin typeface="Trebuchet MS" panose="020B0603020202020204" pitchFamily="34" charset="0"/>
              <a:ea typeface="Dotum" panose="020B0600000101010101" pitchFamily="34" charset="-127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3" y="3876856"/>
            <a:ext cx="1686729" cy="910834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59471" y="4054044"/>
            <a:ext cx="173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rebuchet MS" panose="020B0603020202020204" pitchFamily="34" charset="0"/>
                <a:ea typeface="Dotum" panose="020B0600000101010101" pitchFamily="34" charset="-127"/>
              </a:rPr>
              <a:t>07:45</a:t>
            </a:r>
            <a:endParaRPr lang="fr-FR" sz="3200" b="1" dirty="0">
              <a:latin typeface="Trebuchet MS" panose="020B0603020202020204" pitchFamily="34" charset="0"/>
              <a:ea typeface="Dotum" panose="020B0600000101010101" pitchFamily="34" charset="-127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125" y="3724934"/>
            <a:ext cx="1686729" cy="910834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5690123" y="3902122"/>
            <a:ext cx="173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rebuchet MS" panose="020B0603020202020204" pitchFamily="34" charset="0"/>
                <a:ea typeface="Dotum" panose="020B0600000101010101" pitchFamily="34" charset="-127"/>
              </a:rPr>
              <a:t>16:00</a:t>
            </a:r>
            <a:endParaRPr lang="fr-FR" sz="3200" b="1" dirty="0">
              <a:latin typeface="Trebuchet MS" panose="020B0603020202020204" pitchFamily="34" charset="0"/>
              <a:ea typeface="Dotum" panose="020B0600000101010101" pitchFamily="34" charset="-127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870703" y="1728969"/>
            <a:ext cx="314890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Es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sieben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Uhr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5591944" y="1681554"/>
            <a:ext cx="464962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Es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sieben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Uhr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zwanzig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59471" y="5269423"/>
            <a:ext cx="5620457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Es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sieben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Uhr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fünfundvierzig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6312024" y="5277747"/>
            <a:ext cx="380317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Es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sechzehn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Uhr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37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7" grpId="0" animBg="1"/>
      <p:bldP spid="20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/>
        </p:nvSpPr>
        <p:spPr>
          <a:xfrm>
            <a:off x="1302597" y="4293096"/>
            <a:ext cx="350329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isst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zu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Abend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680176" y="4293096"/>
            <a:ext cx="3143250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sieht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fern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007" y="1667082"/>
            <a:ext cx="2141355" cy="1426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2" descr="Résultat de recherche d'images pour &quot;familie isst zu abend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" r="7647"/>
          <a:stretch/>
        </p:blipFill>
        <p:spPr bwMode="auto">
          <a:xfrm>
            <a:off x="2410319" y="1667082"/>
            <a:ext cx="2304256" cy="1487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31" y="1932236"/>
            <a:ext cx="1686729" cy="910834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673829" y="2109424"/>
            <a:ext cx="173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rebuchet MS" panose="020B0603020202020204" pitchFamily="34" charset="0"/>
                <a:ea typeface="Dotum" panose="020B0600000101010101" pitchFamily="34" charset="-127"/>
              </a:rPr>
              <a:t>18:30</a:t>
            </a:r>
            <a:endParaRPr lang="fr-FR" sz="3200" b="1" dirty="0">
              <a:latin typeface="Trebuchet MS" panose="020B0603020202020204" pitchFamily="34" charset="0"/>
              <a:ea typeface="Dotum" panose="020B0600000101010101" pitchFamily="34" charset="-127"/>
            </a:endParaRP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516" y="1907499"/>
            <a:ext cx="1686729" cy="910834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6835514" y="2084687"/>
            <a:ext cx="173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rebuchet MS" panose="020B0603020202020204" pitchFamily="34" charset="0"/>
                <a:ea typeface="Dotum" panose="020B0600000101010101" pitchFamily="34" charset="-127"/>
              </a:rPr>
              <a:t>20:00</a:t>
            </a:r>
            <a:endParaRPr lang="fr-FR" sz="3200" b="1" dirty="0">
              <a:latin typeface="Trebuchet MS" panose="020B0603020202020204" pitchFamily="34" charset="0"/>
              <a:ea typeface="Dotum" panose="020B0600000101010101" pitchFamily="34" charset="-127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673829" y="3397193"/>
            <a:ext cx="476082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Es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achtzehn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Uhr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dreißig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7583271" y="3359625"/>
            <a:ext cx="33960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Es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zwanzig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Uhr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30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40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627" y="1141424"/>
            <a:ext cx="3148453" cy="2100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395845" y="3898309"/>
            <a:ext cx="2747827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frühstückt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5845" y="4869160"/>
            <a:ext cx="361192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fährt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zur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Schule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60040" y="5753382"/>
            <a:ext cx="451182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macht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Hausaufgaben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5845" y="2191658"/>
            <a:ext cx="2603811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sieht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fern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95845" y="3044983"/>
            <a:ext cx="3251883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isst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zu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Abend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120939" y="3629183"/>
            <a:ext cx="2747827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frühstückt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65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845" y="4869160"/>
            <a:ext cx="361192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fährt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zur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Schule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60040" y="5753382"/>
            <a:ext cx="451182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macht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Hausaufgaben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5845" y="2191658"/>
            <a:ext cx="2603811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sieht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fern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5845" y="3044983"/>
            <a:ext cx="3251883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isst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zu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Abend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703994" y="3429000"/>
            <a:ext cx="361192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fährt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zur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Schule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26" name="Picture 2" descr="Résultat de recherche d'images pour &quot;mit dem fahrrad zur schul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127" y="764704"/>
            <a:ext cx="3195656" cy="213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03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4"/>
          <a:stretch/>
        </p:blipFill>
        <p:spPr>
          <a:xfrm>
            <a:off x="7176120" y="1124744"/>
            <a:ext cx="3020511" cy="2442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360040" y="5753382"/>
            <a:ext cx="451182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macht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Hausaufgaben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5845" y="2191658"/>
            <a:ext cx="2603811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sieht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fern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5845" y="3044983"/>
            <a:ext cx="3251883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isst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zu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Abend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384032" y="3933056"/>
            <a:ext cx="451182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macht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Hausaufgaben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6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5845" y="2191658"/>
            <a:ext cx="2603811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sieht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fern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5845" y="3044983"/>
            <a:ext cx="3251883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isst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zu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Abend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976266" y="3717032"/>
            <a:ext cx="3251883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isst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zu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Abend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26" name="Picture 2" descr="Résultat de recherche d'images pour &quot;familie isst zu abend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1095600"/>
            <a:ext cx="4022725" cy="2192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00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992274"/>
            <a:ext cx="3600400" cy="2398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395845" y="2191658"/>
            <a:ext cx="2603811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sieht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fern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16080" y="3789040"/>
            <a:ext cx="2603811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sieht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fern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07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376" y="2276872"/>
            <a:ext cx="10295443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Lucida Sans Unicode" pitchFamily="34" charset="0"/>
                <a:cs typeface="Lucida Sans Unicode" pitchFamily="34" charset="0"/>
              </a:rPr>
              <a:t>WIR REKAPITULIEREN!</a:t>
            </a:r>
            <a:endParaRPr lang="fr-FR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1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1482010"/>
            <a:ext cx="2789583" cy="1855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 descr="C:\Users\Myriam\AppData\Local\Microsoft\Windows\Temporary Internet Files\Content.IE5\R8X4QYOS\MCj0431644000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598" y="-40715"/>
            <a:ext cx="1355812" cy="13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7"/>
          <p:cNvSpPr txBox="1">
            <a:spLocks noChangeArrowheads="1"/>
          </p:cNvSpPr>
          <p:nvPr/>
        </p:nvSpPr>
        <p:spPr bwMode="auto">
          <a:xfrm>
            <a:off x="264877" y="174345"/>
            <a:ext cx="68076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Was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macht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Ben </a:t>
            </a:r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jeden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Tag?</a:t>
            </a:r>
            <a:endParaRPr lang="fr-F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5845" y="1260624"/>
            <a:ext cx="2459795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steht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auf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95845" y="3898309"/>
            <a:ext cx="2747827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frühstückt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5845" y="4869160"/>
            <a:ext cx="361192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fährt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zur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Schule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60040" y="5753382"/>
            <a:ext cx="451182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macht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Hausaufgaben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95845" y="2191658"/>
            <a:ext cx="2603811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sieht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fern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95845" y="3044983"/>
            <a:ext cx="3251883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isst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zu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Abend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35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6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jd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jd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6" id="{EEB0677B-948A-4B85-84A2-87803D82D95D}" vid="{48EC5E6F-6411-487C-939D-CC548B8B4D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Thème6</Template>
  <TotalTime>505</TotalTime>
  <Words>575</Words>
  <Application>Microsoft Office PowerPoint</Application>
  <PresentationFormat>Grand écran</PresentationFormat>
  <Paragraphs>170</Paragraphs>
  <Slides>26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</vt:lpstr>
      <vt:lpstr>Dotum</vt:lpstr>
      <vt:lpstr>Lucida Sans Unicode</vt:lpstr>
      <vt:lpstr>Trebuchet MS</vt:lpstr>
      <vt:lpstr>Thème6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PB</cp:lastModifiedBy>
  <cp:revision>99</cp:revision>
  <dcterms:created xsi:type="dcterms:W3CDTF">2010-03-30T14:53:25Z</dcterms:created>
  <dcterms:modified xsi:type="dcterms:W3CDTF">2019-12-08T14:27:25Z</dcterms:modified>
</cp:coreProperties>
</file>