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0819-75B4-485C-87E8-DBEEED5B5CBD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77C7-B1D9-47C4-B281-BB388FDDF85B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068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0819-75B4-485C-87E8-DBEEED5B5CBD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77C7-B1D9-47C4-B281-BB388FDDF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89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0819-75B4-485C-87E8-DBEEED5B5CBD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77C7-B1D9-47C4-B281-BB388FDDF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02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0819-75B4-485C-87E8-DBEEED5B5CBD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77C7-B1D9-47C4-B281-BB388FDDF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427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0819-75B4-485C-87E8-DBEEED5B5CBD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77C7-B1D9-47C4-B281-BB388FDDF85B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420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0819-75B4-485C-87E8-DBEEED5B5CBD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77C7-B1D9-47C4-B281-BB388FDDF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20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0819-75B4-485C-87E8-DBEEED5B5CBD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77C7-B1D9-47C4-B281-BB388FDDF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48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0819-75B4-485C-87E8-DBEEED5B5CBD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77C7-B1D9-47C4-B281-BB388FDDF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35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0819-75B4-485C-87E8-DBEEED5B5CBD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77C7-B1D9-47C4-B281-BB388FDDF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356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5550819-75B4-485C-87E8-DBEEED5B5CBD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4F77C7-B1D9-47C4-B281-BB388FDDF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27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0819-75B4-485C-87E8-DBEEED5B5CBD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77C7-B1D9-47C4-B281-BB388FDDF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9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5550819-75B4-485C-87E8-DBEEED5B5CBD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24F77C7-B1D9-47C4-B281-BB388FDDF85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2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061965"/>
            <a:ext cx="12192000" cy="1829761"/>
          </a:xfrm>
        </p:spPr>
        <p:txBody>
          <a:bodyPr/>
          <a:lstStyle/>
          <a:p>
            <a:pPr algn="ctr"/>
            <a:r>
              <a:rPr lang="fr-FR" dirty="0" smtClean="0"/>
              <a:t>DIE UHR TICKT</a:t>
            </a:r>
            <a:endParaRPr lang="fr-FR" dirty="0"/>
          </a:p>
        </p:txBody>
      </p:sp>
      <p:pic>
        <p:nvPicPr>
          <p:cNvPr id="1026" name="Picture 2" descr="Résultat de recherche d'images pour &quot;die uhrzei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29" y="229318"/>
            <a:ext cx="7186211" cy="3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255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812721" y="3502479"/>
            <a:ext cx="3673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1" y="2138817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924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93" y="2979806"/>
            <a:ext cx="11357586" cy="275401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" r="11212" b="37537"/>
          <a:stretch/>
        </p:blipFill>
        <p:spPr>
          <a:xfrm>
            <a:off x="1951264" y="849992"/>
            <a:ext cx="8286750" cy="223610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04108" y="228599"/>
            <a:ext cx="428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Notier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richtige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Uhrzeit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68416" y="4125980"/>
            <a:ext cx="2708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neun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Uhr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68415" y="4929900"/>
            <a:ext cx="2708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fünfzehn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Uhr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achtundfünfzig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712623" y="3315502"/>
            <a:ext cx="3911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sechzehn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Uhr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zwanzig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12623" y="4112863"/>
            <a:ext cx="4616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siebzehn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Uhr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sechsunddreißig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712623" y="4985080"/>
            <a:ext cx="4258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zwanzig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Uhr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fünfzehn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980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472" y="117703"/>
            <a:ext cx="11414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04108" y="228599"/>
            <a:ext cx="9217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notier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jeder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Situation die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passende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Uhrzeit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DIE UHR TICK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01666" y="770165"/>
            <a:ext cx="487363" cy="4873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"/>
          <a:stretch/>
        </p:blipFill>
        <p:spPr>
          <a:xfrm>
            <a:off x="668580" y="1404258"/>
            <a:ext cx="10287892" cy="47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étrospectiv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</TotalTime>
  <Words>51</Words>
  <Application>Microsoft Office PowerPoint</Application>
  <PresentationFormat>Grand écran</PresentationFormat>
  <Paragraphs>9</Paragraphs>
  <Slides>4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Calibri</vt:lpstr>
      <vt:lpstr>Calibri Light</vt:lpstr>
      <vt:lpstr>Rétrospective</vt:lpstr>
      <vt:lpstr>DIE UHR TICKT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UHR TICKT</dc:title>
  <dc:creator>PB</dc:creator>
  <cp:lastModifiedBy>BINET</cp:lastModifiedBy>
  <cp:revision>5</cp:revision>
  <dcterms:created xsi:type="dcterms:W3CDTF">2019-12-07T08:45:21Z</dcterms:created>
  <dcterms:modified xsi:type="dcterms:W3CDTF">2019-12-09T13:11:43Z</dcterms:modified>
</cp:coreProperties>
</file>