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256" r:id="rId2"/>
    <p:sldId id="273" r:id="rId3"/>
    <p:sldId id="278" r:id="rId4"/>
    <p:sldId id="279" r:id="rId5"/>
    <p:sldId id="280" r:id="rId6"/>
    <p:sldId id="281" r:id="rId7"/>
    <p:sldId id="283" r:id="rId8"/>
    <p:sldId id="284" r:id="rId9"/>
    <p:sldId id="285" r:id="rId10"/>
    <p:sldId id="286" r:id="rId11"/>
    <p:sldId id="339" r:id="rId12"/>
    <p:sldId id="287" r:id="rId13"/>
    <p:sldId id="288" r:id="rId14"/>
    <p:sldId id="289" r:id="rId15"/>
    <p:sldId id="290" r:id="rId16"/>
    <p:sldId id="293" r:id="rId17"/>
    <p:sldId id="294" r:id="rId18"/>
    <p:sldId id="295" r:id="rId19"/>
    <p:sldId id="296" r:id="rId20"/>
    <p:sldId id="356" r:id="rId21"/>
    <p:sldId id="336" r:id="rId22"/>
    <p:sldId id="337" r:id="rId23"/>
    <p:sldId id="358" r:id="rId24"/>
    <p:sldId id="357" r:id="rId25"/>
    <p:sldId id="363" r:id="rId26"/>
    <p:sldId id="364" r:id="rId27"/>
    <p:sldId id="359" r:id="rId28"/>
    <p:sldId id="360" r:id="rId29"/>
    <p:sldId id="345" r:id="rId30"/>
    <p:sldId id="344" r:id="rId31"/>
    <p:sldId id="361" r:id="rId32"/>
    <p:sldId id="36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9B4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8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7838F-4285-4205-9D94-9948514A2632}" type="datetimeFigureOut">
              <a:rPr lang="fr-FR" smtClean="0"/>
              <a:t>30/06/2019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F5B8E-731E-46F4-939C-C68ACDCB68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38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DD87F-61D7-4845-9C92-A9B629C26B1E}" type="slidenum">
              <a:rPr lang="fr-FR" smtClean="0"/>
              <a:pPr/>
              <a:t>26</a:t>
            </a:fld>
            <a:endParaRPr lang="fr-FR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4292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377E07-50DC-48B8-A5ED-5F405B52E9AC}" type="slidenum">
              <a:rPr lang="fr-FR" smtClean="0"/>
              <a:pPr/>
              <a:t>27</a:t>
            </a:fld>
            <a:endParaRPr lang="fr-FR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91125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6230D2-8FD5-421D-B290-C5EE37273AF4}" type="slidenum">
              <a:rPr lang="fr-FR" smtClean="0"/>
              <a:pPr/>
              <a:t>28</a:t>
            </a:fld>
            <a:endParaRPr lang="fr-F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930613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6/30/2019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7.jpg"/><Relationship Id="rId3" Type="http://schemas.openxmlformats.org/officeDocument/2006/relationships/image" Target="../media/image16.jpg"/><Relationship Id="rId7" Type="http://schemas.openxmlformats.org/officeDocument/2006/relationships/image" Target="../media/image12.jpg"/><Relationship Id="rId12" Type="http://schemas.openxmlformats.org/officeDocument/2006/relationships/image" Target="../media/image8.jpg"/><Relationship Id="rId17" Type="http://schemas.openxmlformats.org/officeDocument/2006/relationships/image" Target="../media/image17.jpeg"/><Relationship Id="rId2" Type="http://schemas.openxmlformats.org/officeDocument/2006/relationships/image" Target="../media/image18.PNG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openxmlformats.org/officeDocument/2006/relationships/image" Target="../media/image9.jpg"/><Relationship Id="rId5" Type="http://schemas.openxmlformats.org/officeDocument/2006/relationships/image" Target="../media/image2.jpeg"/><Relationship Id="rId15" Type="http://schemas.openxmlformats.org/officeDocument/2006/relationships/image" Target="../media/image10.jpeg"/><Relationship Id="rId10" Type="http://schemas.openxmlformats.org/officeDocument/2006/relationships/image" Target="../media/image3.jpeg"/><Relationship Id="rId4" Type="http://schemas.openxmlformats.org/officeDocument/2006/relationships/image" Target="../media/image15.jpeg"/><Relationship Id="rId9" Type="http://schemas.openxmlformats.org/officeDocument/2006/relationships/image" Target="../media/image1.jpeg"/><Relationship Id="rId1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7.jpg"/><Relationship Id="rId3" Type="http://schemas.openxmlformats.org/officeDocument/2006/relationships/image" Target="../media/image16.jpg"/><Relationship Id="rId7" Type="http://schemas.openxmlformats.org/officeDocument/2006/relationships/image" Target="../media/image12.jpg"/><Relationship Id="rId12" Type="http://schemas.openxmlformats.org/officeDocument/2006/relationships/image" Target="../media/image8.jpg"/><Relationship Id="rId17" Type="http://schemas.openxmlformats.org/officeDocument/2006/relationships/image" Target="../media/image17.jpeg"/><Relationship Id="rId2" Type="http://schemas.openxmlformats.org/officeDocument/2006/relationships/image" Target="../media/image18.PNG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openxmlformats.org/officeDocument/2006/relationships/image" Target="../media/image9.jpg"/><Relationship Id="rId5" Type="http://schemas.openxmlformats.org/officeDocument/2006/relationships/image" Target="../media/image2.jpeg"/><Relationship Id="rId15" Type="http://schemas.openxmlformats.org/officeDocument/2006/relationships/image" Target="../media/image10.jpeg"/><Relationship Id="rId10" Type="http://schemas.openxmlformats.org/officeDocument/2006/relationships/image" Target="../media/image3.jpeg"/><Relationship Id="rId4" Type="http://schemas.openxmlformats.org/officeDocument/2006/relationships/image" Target="../media/image15.jpeg"/><Relationship Id="rId9" Type="http://schemas.openxmlformats.org/officeDocument/2006/relationships/image" Target="../media/image1.jpeg"/><Relationship Id="rId14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KANNST DU TENNIS SPIELEN?</a:t>
            </a:r>
            <a:endParaRPr lang="fr-F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36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Ã©sultat de recherche d'images pour &quot;fussball spiele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510" y="2041609"/>
            <a:ext cx="4855994" cy="3189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647739" y="146810"/>
            <a:ext cx="6883174" cy="6139542"/>
          </a:xfrm>
          <a:custGeom>
            <a:avLst/>
            <a:gdLst>
              <a:gd name="T0" fmla="*/ 2844006 w 21600"/>
              <a:gd name="T1" fmla="*/ 0 h 21600"/>
              <a:gd name="T2" fmla="*/ 832925 w 21600"/>
              <a:gd name="T3" fmla="*/ 702512 h 21600"/>
              <a:gd name="T4" fmla="*/ 0 w 21600"/>
              <a:gd name="T5" fmla="*/ 2398713 h 21600"/>
              <a:gd name="T6" fmla="*/ 832925 w 21600"/>
              <a:gd name="T7" fmla="*/ 4094913 h 21600"/>
              <a:gd name="T8" fmla="*/ 2844006 w 21600"/>
              <a:gd name="T9" fmla="*/ 4797425 h 21600"/>
              <a:gd name="T10" fmla="*/ 4855087 w 21600"/>
              <a:gd name="T11" fmla="*/ 4094913 h 21600"/>
              <a:gd name="T12" fmla="*/ 5688012 w 21600"/>
              <a:gd name="T13" fmla="*/ 2398713 h 21600"/>
              <a:gd name="T14" fmla="*/ 4855087 w 21600"/>
              <a:gd name="T15" fmla="*/ 70251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447" y="10800"/>
                </a:moveTo>
                <a:cubicBezTo>
                  <a:pt x="9447" y="11547"/>
                  <a:pt x="10053" y="12153"/>
                  <a:pt x="10800" y="12153"/>
                </a:cubicBezTo>
                <a:cubicBezTo>
                  <a:pt x="11547" y="12153"/>
                  <a:pt x="12153" y="11547"/>
                  <a:pt x="12153" y="10800"/>
                </a:cubicBezTo>
                <a:cubicBezTo>
                  <a:pt x="12153" y="10053"/>
                  <a:pt x="11547" y="9447"/>
                  <a:pt x="10800" y="9447"/>
                </a:cubicBezTo>
                <a:cubicBezTo>
                  <a:pt x="10053" y="9447"/>
                  <a:pt x="9447" y="10053"/>
                  <a:pt x="9447" y="1080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22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58316E-6 C 0.00156 -0.00625 0.00365 -0.00717 0.00816 -0.00926 C 0.01458 -0.00879 0.02118 -0.00903 0.0276 -0.00764 C 0.03316 -0.00648 0.03524 0.01573 0.03681 0.02151 C 0.03472 0.03932 0.03524 0.04372 0.02639 0.05505 C 0.02274 0.065 0.01493 0.07009 0.00694 0.07194 C -0.0066 0.08373 -0.03872 0.08258 -0.04705 0.05829 C -0.04826 0.05482 -0.04965 0.04857 -0.05052 0.04441 C -0.04896 0.00416 -0.05087 -0.00856 -0.04028 -0.0384 C -0.03733 -0.05645 -0.02934 -0.0613 -0.01944 -0.07194 C -0.01771 -0.0738 -0.01667 -0.07657 -0.01493 -0.07819 C -0.01215 -0.08073 -0.00573 -0.0842 -0.00573 -0.0842 C 0.00226 -0.08374 0.01042 -0.0842 0.0184 -0.08282 C 0.02656 -0.08143 0.03733 -0.06246 0.04253 -0.05506 C 0.04358 -0.04997 0.04392 -0.04303 0.04601 -0.0384 C 0.05017 -0.02915 0.04653 -0.04303 0.05052 -0.02915 C 0.05226 -0.0229 0.05278 -0.02013 0.05642 -0.01527 C 0.05781 -0.00717 0.06233 0.003 0.06667 0.00925 C 0.06979 0.02521 0.07135 0.05505 0.06215 0.07032 C 0.05208 0.08697 0.05833 0.0724 0.04601 0.08882 C 0.04028 0.09646 0.04358 0.09414 0.03681 0.09646 C 0.03021 0.09484 0.02326 0.0953 0.01719 0.09183 C 0.01372 0.08998 0.0092 0.08119 0.0092 0.08119 C 0.00642 0.07194 0.00556 0.06523 0.00469 0.05505 C 0.00538 0.0074 0.00226 -0.01273 0.01389 -0.04904 C 0.0158 -0.05529 0.0158 -0.0613 0.01962 -0.06593 C 0.02222 -0.07611 0.02517 -0.08675 0.03333 -0.09045 C 0.03924 -0.0967 0.0434 -0.09855 0.05052 -0.10109 C 0.05625 -0.10063 0.06215 -0.1004 0.06788 -0.09947 C 0.0691 -0.09924 0.07049 -0.09924 0.07135 -0.09808 C 0.07326 -0.09554 0.07326 -0.09161 0.07483 -0.08883 C 0.07795 -0.07518 0.08125 -0.06015 0.08628 -0.04742 C 0.08524 -0.0125 0.08559 -0.00116 0.07812 0.02752 C 0.07622 0.0451 0.0776 0.04325 0.06441 0.04603 C 0.06285 0.04742 0.06111 0.04857 0.05972 0.05042 C 0.05764 0.0532 0.05781 0.05621 0.05521 0.05829 C 0.05312 0.05991 0.05052 0.05991 0.04826 0.0613 C 0.04358 0.06407 0.04062 0.06731 0.03559 0.06893 C 0.02969 0.07402 0.025 0.07703 0.0184 0.07957 C 0.0066 0.07911 -0.00538 0.08003 -0.01719 0.07818 C -0.02188 0.07749 -0.03212 0.07078 -0.03785 0.06893 C -0.03958 0.06754 -0.04253 0.06546 -0.04358 0.06268 C -0.04479 0.05945 -0.04479 0.05528 -0.04601 0.05204 C -0.04792 0.04695 -0.04983 0.04187 -0.05174 0.03678 C -0.05139 0.01179 -0.05156 -0.01342 -0.05052 -0.0384 C -0.05035 -0.04095 -0.0474 -0.05089 -0.04601 -0.05367 C -0.04427 -0.05737 -0.04028 -0.06431 -0.04028 -0.06431 C -0.02448 -0.06292 -0.02778 -0.06339 -0.01719 -0.05668 C -0.0151 -0.0539 -0.01233 -0.05182 -0.01024 -0.04904 C -0.00191 -0.03748 -0.01163 -0.04696 -0.00347 -0.03979 C -0.00052 -0.02892 -0.00243 -0.03331 0.00122 -0.02614 C 0.00208 -0.02129 0.00469 -0.01712 0.00469 -0.01226 C 0.00573 0.06453 0.01267 0.06477 -0.01267 0.10571 C -0.01563 0.11034 -0.01424 0.11103 -0.0184 0.11473 C -0.02292 0.11866 -0.02951 0.11913 -0.03438 0.1226 C -0.04184 0.11913 -0.04306 0.11704 -0.04705 0.10872 C -0.04653 0.10062 -0.04479 0.07703 -0.04358 0.07194 C -0.04253 0.06777 -0.03941 0.065 -0.03785 0.0613 C -0.03264 0.0495 -0.03958 0.05667 -0.02986 0.04603 C -0.02431 0.04001 -0.01806 0.03816 -0.01267 0.03215 C -0.00799 0.02706 -0.00556 0.01526 0.00122 0.01526 " pathEditMode="relative" ptsTypes="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tennis spiele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1" y="2074730"/>
            <a:ext cx="4620985" cy="3086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647739" y="146810"/>
            <a:ext cx="6883174" cy="6139542"/>
          </a:xfrm>
          <a:custGeom>
            <a:avLst/>
            <a:gdLst>
              <a:gd name="T0" fmla="*/ 2844006 w 21600"/>
              <a:gd name="T1" fmla="*/ 0 h 21600"/>
              <a:gd name="T2" fmla="*/ 832925 w 21600"/>
              <a:gd name="T3" fmla="*/ 702512 h 21600"/>
              <a:gd name="T4" fmla="*/ 0 w 21600"/>
              <a:gd name="T5" fmla="*/ 2398713 h 21600"/>
              <a:gd name="T6" fmla="*/ 832925 w 21600"/>
              <a:gd name="T7" fmla="*/ 4094913 h 21600"/>
              <a:gd name="T8" fmla="*/ 2844006 w 21600"/>
              <a:gd name="T9" fmla="*/ 4797425 h 21600"/>
              <a:gd name="T10" fmla="*/ 4855087 w 21600"/>
              <a:gd name="T11" fmla="*/ 4094913 h 21600"/>
              <a:gd name="T12" fmla="*/ 5688012 w 21600"/>
              <a:gd name="T13" fmla="*/ 2398713 h 21600"/>
              <a:gd name="T14" fmla="*/ 4855087 w 21600"/>
              <a:gd name="T15" fmla="*/ 70251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447" y="10800"/>
                </a:moveTo>
                <a:cubicBezTo>
                  <a:pt x="9447" y="11547"/>
                  <a:pt x="10053" y="12153"/>
                  <a:pt x="10800" y="12153"/>
                </a:cubicBezTo>
                <a:cubicBezTo>
                  <a:pt x="11547" y="12153"/>
                  <a:pt x="12153" y="11547"/>
                  <a:pt x="12153" y="10800"/>
                </a:cubicBezTo>
                <a:cubicBezTo>
                  <a:pt x="12153" y="10053"/>
                  <a:pt x="11547" y="9447"/>
                  <a:pt x="10800" y="9447"/>
                </a:cubicBezTo>
                <a:cubicBezTo>
                  <a:pt x="10053" y="9447"/>
                  <a:pt x="9447" y="10053"/>
                  <a:pt x="9447" y="1080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325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58316E-6 C 0.00156 -0.00625 0.00365 -0.00717 0.00816 -0.00926 C 0.01458 -0.00879 0.02118 -0.00903 0.0276 -0.00764 C 0.03316 -0.00648 0.03524 0.01573 0.03681 0.02151 C 0.03472 0.03932 0.03524 0.04372 0.02639 0.05505 C 0.02274 0.065 0.01493 0.07009 0.00694 0.07194 C -0.0066 0.08373 -0.03872 0.08258 -0.04705 0.05829 C -0.04826 0.05482 -0.04965 0.04857 -0.05052 0.04441 C -0.04896 0.00416 -0.05087 -0.00856 -0.04028 -0.0384 C -0.03733 -0.05645 -0.02934 -0.0613 -0.01944 -0.07194 C -0.01771 -0.0738 -0.01667 -0.07657 -0.01493 -0.07819 C -0.01215 -0.08073 -0.00573 -0.0842 -0.00573 -0.0842 C 0.00226 -0.08374 0.01042 -0.0842 0.0184 -0.08282 C 0.02656 -0.08143 0.03733 -0.06246 0.04253 -0.05506 C 0.04358 -0.04997 0.04392 -0.04303 0.04601 -0.0384 C 0.05017 -0.02915 0.04653 -0.04303 0.05052 -0.02915 C 0.05226 -0.0229 0.05278 -0.02013 0.05642 -0.01527 C 0.05781 -0.00717 0.06233 0.003 0.06667 0.00925 C 0.06979 0.02521 0.07135 0.05505 0.06215 0.07032 C 0.05208 0.08697 0.05833 0.0724 0.04601 0.08882 C 0.04028 0.09646 0.04358 0.09414 0.03681 0.09646 C 0.03021 0.09484 0.02326 0.0953 0.01719 0.09183 C 0.01372 0.08998 0.0092 0.08119 0.0092 0.08119 C 0.00642 0.07194 0.00556 0.06523 0.00469 0.05505 C 0.00538 0.0074 0.00226 -0.01273 0.01389 -0.04904 C 0.0158 -0.05529 0.0158 -0.0613 0.01962 -0.06593 C 0.02222 -0.07611 0.02517 -0.08675 0.03333 -0.09045 C 0.03924 -0.0967 0.0434 -0.09855 0.05052 -0.10109 C 0.05625 -0.10063 0.06215 -0.1004 0.06788 -0.09947 C 0.0691 -0.09924 0.07049 -0.09924 0.07135 -0.09808 C 0.07326 -0.09554 0.07326 -0.09161 0.07483 -0.08883 C 0.07795 -0.07518 0.08125 -0.06015 0.08628 -0.04742 C 0.08524 -0.0125 0.08559 -0.00116 0.07812 0.02752 C 0.07622 0.0451 0.0776 0.04325 0.06441 0.04603 C 0.06285 0.04742 0.06111 0.04857 0.05972 0.05042 C 0.05764 0.0532 0.05781 0.05621 0.05521 0.05829 C 0.05312 0.05991 0.05052 0.05991 0.04826 0.0613 C 0.04358 0.06407 0.04062 0.06731 0.03559 0.06893 C 0.02969 0.07402 0.025 0.07703 0.0184 0.07957 C 0.0066 0.07911 -0.00538 0.08003 -0.01719 0.07818 C -0.02188 0.07749 -0.03212 0.07078 -0.03785 0.06893 C -0.03958 0.06754 -0.04253 0.06546 -0.04358 0.06268 C -0.04479 0.05945 -0.04479 0.05528 -0.04601 0.05204 C -0.04792 0.04695 -0.04983 0.04187 -0.05174 0.03678 C -0.05139 0.01179 -0.05156 -0.01342 -0.05052 -0.0384 C -0.05035 -0.04095 -0.0474 -0.05089 -0.04601 -0.05367 C -0.04427 -0.05737 -0.04028 -0.06431 -0.04028 -0.06431 C -0.02448 -0.06292 -0.02778 -0.06339 -0.01719 -0.05668 C -0.0151 -0.0539 -0.01233 -0.05182 -0.01024 -0.04904 C -0.00191 -0.03748 -0.01163 -0.04696 -0.00347 -0.03979 C -0.00052 -0.02892 -0.00243 -0.03331 0.00122 -0.02614 C 0.00208 -0.02129 0.00469 -0.01712 0.00469 -0.01226 C 0.00573 0.06453 0.01267 0.06477 -0.01267 0.10571 C -0.01563 0.11034 -0.01424 0.11103 -0.0184 0.11473 C -0.02292 0.11866 -0.02951 0.11913 -0.03438 0.1226 C -0.04184 0.11913 -0.04306 0.11704 -0.04705 0.10872 C -0.04653 0.10062 -0.04479 0.07703 -0.04358 0.07194 C -0.04253 0.06777 -0.03941 0.065 -0.03785 0.0613 C -0.03264 0.0495 -0.03958 0.05667 -0.02986 0.04603 C -0.02431 0.04001 -0.01806 0.03816 -0.01267 0.03215 C -0.00799 0.02706 -0.00556 0.01526 0.00122 0.01526 " pathEditMode="relative" ptsTypes="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FREIZEIT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84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036" y="2074730"/>
            <a:ext cx="4568808" cy="3047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647739" y="146810"/>
            <a:ext cx="6883174" cy="6139542"/>
          </a:xfrm>
          <a:custGeom>
            <a:avLst/>
            <a:gdLst>
              <a:gd name="T0" fmla="*/ 2844006 w 21600"/>
              <a:gd name="T1" fmla="*/ 0 h 21600"/>
              <a:gd name="T2" fmla="*/ 832925 w 21600"/>
              <a:gd name="T3" fmla="*/ 702512 h 21600"/>
              <a:gd name="T4" fmla="*/ 0 w 21600"/>
              <a:gd name="T5" fmla="*/ 2398713 h 21600"/>
              <a:gd name="T6" fmla="*/ 832925 w 21600"/>
              <a:gd name="T7" fmla="*/ 4094913 h 21600"/>
              <a:gd name="T8" fmla="*/ 2844006 w 21600"/>
              <a:gd name="T9" fmla="*/ 4797425 h 21600"/>
              <a:gd name="T10" fmla="*/ 4855087 w 21600"/>
              <a:gd name="T11" fmla="*/ 4094913 h 21600"/>
              <a:gd name="T12" fmla="*/ 5688012 w 21600"/>
              <a:gd name="T13" fmla="*/ 2398713 h 21600"/>
              <a:gd name="T14" fmla="*/ 4855087 w 21600"/>
              <a:gd name="T15" fmla="*/ 70251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447" y="10800"/>
                </a:moveTo>
                <a:cubicBezTo>
                  <a:pt x="9447" y="11547"/>
                  <a:pt x="10053" y="12153"/>
                  <a:pt x="10800" y="12153"/>
                </a:cubicBezTo>
                <a:cubicBezTo>
                  <a:pt x="11547" y="12153"/>
                  <a:pt x="12153" y="11547"/>
                  <a:pt x="12153" y="10800"/>
                </a:cubicBezTo>
                <a:cubicBezTo>
                  <a:pt x="12153" y="10053"/>
                  <a:pt x="11547" y="9447"/>
                  <a:pt x="10800" y="9447"/>
                </a:cubicBezTo>
                <a:cubicBezTo>
                  <a:pt x="10053" y="9447"/>
                  <a:pt x="9447" y="10053"/>
                  <a:pt x="9447" y="1080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39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58316E-6 C 0.00156 -0.00625 0.00365 -0.00717 0.00816 -0.00926 C 0.01458 -0.00879 0.02118 -0.00903 0.0276 -0.00764 C 0.03316 -0.00648 0.03524 0.01573 0.03681 0.02151 C 0.03472 0.03932 0.03524 0.04372 0.02639 0.05505 C 0.02274 0.065 0.01493 0.07009 0.00694 0.07194 C -0.0066 0.08373 -0.03872 0.08258 -0.04705 0.05829 C -0.04826 0.05482 -0.04965 0.04857 -0.05052 0.04441 C -0.04896 0.00416 -0.05087 -0.00856 -0.04028 -0.0384 C -0.03733 -0.05645 -0.02934 -0.0613 -0.01944 -0.07194 C -0.01771 -0.0738 -0.01667 -0.07657 -0.01493 -0.07819 C -0.01215 -0.08073 -0.00573 -0.0842 -0.00573 -0.0842 C 0.00226 -0.08374 0.01042 -0.0842 0.0184 -0.08282 C 0.02656 -0.08143 0.03733 -0.06246 0.04253 -0.05506 C 0.04358 -0.04997 0.04392 -0.04303 0.04601 -0.0384 C 0.05017 -0.02915 0.04653 -0.04303 0.05052 -0.02915 C 0.05226 -0.0229 0.05278 -0.02013 0.05642 -0.01527 C 0.05781 -0.00717 0.06233 0.003 0.06667 0.00925 C 0.06979 0.02521 0.07135 0.05505 0.06215 0.07032 C 0.05208 0.08697 0.05833 0.0724 0.04601 0.08882 C 0.04028 0.09646 0.04358 0.09414 0.03681 0.09646 C 0.03021 0.09484 0.02326 0.0953 0.01719 0.09183 C 0.01372 0.08998 0.0092 0.08119 0.0092 0.08119 C 0.00642 0.07194 0.00556 0.06523 0.00469 0.05505 C 0.00538 0.0074 0.00226 -0.01273 0.01389 -0.04904 C 0.0158 -0.05529 0.0158 -0.0613 0.01962 -0.06593 C 0.02222 -0.07611 0.02517 -0.08675 0.03333 -0.09045 C 0.03924 -0.0967 0.0434 -0.09855 0.05052 -0.10109 C 0.05625 -0.10063 0.06215 -0.1004 0.06788 -0.09947 C 0.0691 -0.09924 0.07049 -0.09924 0.07135 -0.09808 C 0.07326 -0.09554 0.07326 -0.09161 0.07483 -0.08883 C 0.07795 -0.07518 0.08125 -0.06015 0.08628 -0.04742 C 0.08524 -0.0125 0.08559 -0.00116 0.07812 0.02752 C 0.07622 0.0451 0.0776 0.04325 0.06441 0.04603 C 0.06285 0.04742 0.06111 0.04857 0.05972 0.05042 C 0.05764 0.0532 0.05781 0.05621 0.05521 0.05829 C 0.05312 0.05991 0.05052 0.05991 0.04826 0.0613 C 0.04358 0.06407 0.04062 0.06731 0.03559 0.06893 C 0.02969 0.07402 0.025 0.07703 0.0184 0.07957 C 0.0066 0.07911 -0.00538 0.08003 -0.01719 0.07818 C -0.02188 0.07749 -0.03212 0.07078 -0.03785 0.06893 C -0.03958 0.06754 -0.04253 0.06546 -0.04358 0.06268 C -0.04479 0.05945 -0.04479 0.05528 -0.04601 0.05204 C -0.04792 0.04695 -0.04983 0.04187 -0.05174 0.03678 C -0.05139 0.01179 -0.05156 -0.01342 -0.05052 -0.0384 C -0.05035 -0.04095 -0.0474 -0.05089 -0.04601 -0.05367 C -0.04427 -0.05737 -0.04028 -0.06431 -0.04028 -0.06431 C -0.02448 -0.06292 -0.02778 -0.06339 -0.01719 -0.05668 C -0.0151 -0.0539 -0.01233 -0.05182 -0.01024 -0.04904 C -0.00191 -0.03748 -0.01163 -0.04696 -0.00347 -0.03979 C -0.00052 -0.02892 -0.00243 -0.03331 0.00122 -0.02614 C 0.00208 -0.02129 0.00469 -0.01712 0.00469 -0.01226 C 0.00573 0.06453 0.01267 0.06477 -0.01267 0.10571 C -0.01563 0.11034 -0.01424 0.11103 -0.0184 0.11473 C -0.02292 0.11866 -0.02951 0.11913 -0.03438 0.1226 C -0.04184 0.11913 -0.04306 0.11704 -0.04705 0.10872 C -0.04653 0.10062 -0.04479 0.07703 -0.04358 0.07194 C -0.04253 0.06777 -0.03941 0.065 -0.03785 0.0613 C -0.03264 0.0495 -0.03958 0.05667 -0.02986 0.04603 C -0.02431 0.04001 -0.01806 0.03816 -0.01267 0.03215 C -0.00799 0.02706 -0.00556 0.01526 0.00122 0.01526 " pathEditMode="relative" ptsTypes="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218" y="2212521"/>
            <a:ext cx="4984441" cy="28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647739" y="146810"/>
            <a:ext cx="6883174" cy="6139542"/>
          </a:xfrm>
          <a:custGeom>
            <a:avLst/>
            <a:gdLst>
              <a:gd name="T0" fmla="*/ 2844006 w 21600"/>
              <a:gd name="T1" fmla="*/ 0 h 21600"/>
              <a:gd name="T2" fmla="*/ 832925 w 21600"/>
              <a:gd name="T3" fmla="*/ 702512 h 21600"/>
              <a:gd name="T4" fmla="*/ 0 w 21600"/>
              <a:gd name="T5" fmla="*/ 2398713 h 21600"/>
              <a:gd name="T6" fmla="*/ 832925 w 21600"/>
              <a:gd name="T7" fmla="*/ 4094913 h 21600"/>
              <a:gd name="T8" fmla="*/ 2844006 w 21600"/>
              <a:gd name="T9" fmla="*/ 4797425 h 21600"/>
              <a:gd name="T10" fmla="*/ 4855087 w 21600"/>
              <a:gd name="T11" fmla="*/ 4094913 h 21600"/>
              <a:gd name="T12" fmla="*/ 5688012 w 21600"/>
              <a:gd name="T13" fmla="*/ 2398713 h 21600"/>
              <a:gd name="T14" fmla="*/ 4855087 w 21600"/>
              <a:gd name="T15" fmla="*/ 70251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447" y="10800"/>
                </a:moveTo>
                <a:cubicBezTo>
                  <a:pt x="9447" y="11547"/>
                  <a:pt x="10053" y="12153"/>
                  <a:pt x="10800" y="12153"/>
                </a:cubicBezTo>
                <a:cubicBezTo>
                  <a:pt x="11547" y="12153"/>
                  <a:pt x="12153" y="11547"/>
                  <a:pt x="12153" y="10800"/>
                </a:cubicBezTo>
                <a:cubicBezTo>
                  <a:pt x="12153" y="10053"/>
                  <a:pt x="11547" y="9447"/>
                  <a:pt x="10800" y="9447"/>
                </a:cubicBezTo>
                <a:cubicBezTo>
                  <a:pt x="10053" y="9447"/>
                  <a:pt x="9447" y="10053"/>
                  <a:pt x="9447" y="1080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43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58316E-6 C 0.00156 -0.00625 0.00365 -0.00717 0.00816 -0.00926 C 0.01458 -0.00879 0.02118 -0.00903 0.0276 -0.00764 C 0.03316 -0.00648 0.03524 0.01573 0.03681 0.02151 C 0.03472 0.03932 0.03524 0.04372 0.02639 0.05505 C 0.02274 0.065 0.01493 0.07009 0.00694 0.07194 C -0.0066 0.08373 -0.03872 0.08258 -0.04705 0.05829 C -0.04826 0.05482 -0.04965 0.04857 -0.05052 0.04441 C -0.04896 0.00416 -0.05087 -0.00856 -0.04028 -0.0384 C -0.03733 -0.05645 -0.02934 -0.0613 -0.01944 -0.07194 C -0.01771 -0.0738 -0.01667 -0.07657 -0.01493 -0.07819 C -0.01215 -0.08073 -0.00573 -0.0842 -0.00573 -0.0842 C 0.00226 -0.08374 0.01042 -0.0842 0.0184 -0.08282 C 0.02656 -0.08143 0.03733 -0.06246 0.04253 -0.05506 C 0.04358 -0.04997 0.04392 -0.04303 0.04601 -0.0384 C 0.05017 -0.02915 0.04653 -0.04303 0.05052 -0.02915 C 0.05226 -0.0229 0.05278 -0.02013 0.05642 -0.01527 C 0.05781 -0.00717 0.06233 0.003 0.06667 0.00925 C 0.06979 0.02521 0.07135 0.05505 0.06215 0.07032 C 0.05208 0.08697 0.05833 0.0724 0.04601 0.08882 C 0.04028 0.09646 0.04358 0.09414 0.03681 0.09646 C 0.03021 0.09484 0.02326 0.0953 0.01719 0.09183 C 0.01372 0.08998 0.0092 0.08119 0.0092 0.08119 C 0.00642 0.07194 0.00556 0.06523 0.00469 0.05505 C 0.00538 0.0074 0.00226 -0.01273 0.01389 -0.04904 C 0.0158 -0.05529 0.0158 -0.0613 0.01962 -0.06593 C 0.02222 -0.07611 0.02517 -0.08675 0.03333 -0.09045 C 0.03924 -0.0967 0.0434 -0.09855 0.05052 -0.10109 C 0.05625 -0.10063 0.06215 -0.1004 0.06788 -0.09947 C 0.0691 -0.09924 0.07049 -0.09924 0.07135 -0.09808 C 0.07326 -0.09554 0.07326 -0.09161 0.07483 -0.08883 C 0.07795 -0.07518 0.08125 -0.06015 0.08628 -0.04742 C 0.08524 -0.0125 0.08559 -0.00116 0.07812 0.02752 C 0.07622 0.0451 0.0776 0.04325 0.06441 0.04603 C 0.06285 0.04742 0.06111 0.04857 0.05972 0.05042 C 0.05764 0.0532 0.05781 0.05621 0.05521 0.05829 C 0.05312 0.05991 0.05052 0.05991 0.04826 0.0613 C 0.04358 0.06407 0.04062 0.06731 0.03559 0.06893 C 0.02969 0.07402 0.025 0.07703 0.0184 0.07957 C 0.0066 0.07911 -0.00538 0.08003 -0.01719 0.07818 C -0.02188 0.07749 -0.03212 0.07078 -0.03785 0.06893 C -0.03958 0.06754 -0.04253 0.06546 -0.04358 0.06268 C -0.04479 0.05945 -0.04479 0.05528 -0.04601 0.05204 C -0.04792 0.04695 -0.04983 0.04187 -0.05174 0.03678 C -0.05139 0.01179 -0.05156 -0.01342 -0.05052 -0.0384 C -0.05035 -0.04095 -0.0474 -0.05089 -0.04601 -0.05367 C -0.04427 -0.05737 -0.04028 -0.06431 -0.04028 -0.06431 C -0.02448 -0.06292 -0.02778 -0.06339 -0.01719 -0.05668 C -0.0151 -0.0539 -0.01233 -0.05182 -0.01024 -0.04904 C -0.00191 -0.03748 -0.01163 -0.04696 -0.00347 -0.03979 C -0.00052 -0.02892 -0.00243 -0.03331 0.00122 -0.02614 C 0.00208 -0.02129 0.00469 -0.01712 0.00469 -0.01226 C 0.00573 0.06453 0.01267 0.06477 -0.01267 0.10571 C -0.01563 0.11034 -0.01424 0.11103 -0.0184 0.11473 C -0.02292 0.11866 -0.02951 0.11913 -0.03438 0.1226 C -0.04184 0.11913 -0.04306 0.11704 -0.04705 0.10872 C -0.04653 0.10062 -0.04479 0.07703 -0.04358 0.07194 C -0.04253 0.06777 -0.03941 0.065 -0.03785 0.0613 C -0.03264 0.0495 -0.03958 0.05667 -0.02986 0.04603 C -0.02431 0.04001 -0.01806 0.03816 -0.01267 0.03215 C -0.00799 0.02706 -0.00556 0.01526 0.00122 0.01526 " pathEditMode="relative" ptsTypes="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028" y="2131910"/>
            <a:ext cx="2986596" cy="2986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647739" y="146810"/>
            <a:ext cx="6883174" cy="6139542"/>
          </a:xfrm>
          <a:custGeom>
            <a:avLst/>
            <a:gdLst>
              <a:gd name="T0" fmla="*/ 2844006 w 21600"/>
              <a:gd name="T1" fmla="*/ 0 h 21600"/>
              <a:gd name="T2" fmla="*/ 832925 w 21600"/>
              <a:gd name="T3" fmla="*/ 702512 h 21600"/>
              <a:gd name="T4" fmla="*/ 0 w 21600"/>
              <a:gd name="T5" fmla="*/ 2398713 h 21600"/>
              <a:gd name="T6" fmla="*/ 832925 w 21600"/>
              <a:gd name="T7" fmla="*/ 4094913 h 21600"/>
              <a:gd name="T8" fmla="*/ 2844006 w 21600"/>
              <a:gd name="T9" fmla="*/ 4797425 h 21600"/>
              <a:gd name="T10" fmla="*/ 4855087 w 21600"/>
              <a:gd name="T11" fmla="*/ 4094913 h 21600"/>
              <a:gd name="T12" fmla="*/ 5688012 w 21600"/>
              <a:gd name="T13" fmla="*/ 2398713 h 21600"/>
              <a:gd name="T14" fmla="*/ 4855087 w 21600"/>
              <a:gd name="T15" fmla="*/ 70251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447" y="10800"/>
                </a:moveTo>
                <a:cubicBezTo>
                  <a:pt x="9447" y="11547"/>
                  <a:pt x="10053" y="12153"/>
                  <a:pt x="10800" y="12153"/>
                </a:cubicBezTo>
                <a:cubicBezTo>
                  <a:pt x="11547" y="12153"/>
                  <a:pt x="12153" y="11547"/>
                  <a:pt x="12153" y="10800"/>
                </a:cubicBezTo>
                <a:cubicBezTo>
                  <a:pt x="12153" y="10053"/>
                  <a:pt x="11547" y="9447"/>
                  <a:pt x="10800" y="9447"/>
                </a:cubicBezTo>
                <a:cubicBezTo>
                  <a:pt x="10053" y="9447"/>
                  <a:pt x="9447" y="10053"/>
                  <a:pt x="9447" y="1080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35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58316E-6 C 0.00156 -0.00625 0.00365 -0.00717 0.00816 -0.00926 C 0.01458 -0.00879 0.02118 -0.00903 0.0276 -0.00764 C 0.03316 -0.00648 0.03524 0.01573 0.03681 0.02151 C 0.03472 0.03932 0.03524 0.04372 0.02639 0.05505 C 0.02274 0.065 0.01493 0.07009 0.00694 0.07194 C -0.0066 0.08373 -0.03872 0.08258 -0.04705 0.05829 C -0.04826 0.05482 -0.04965 0.04857 -0.05052 0.04441 C -0.04896 0.00416 -0.05087 -0.00856 -0.04028 -0.0384 C -0.03733 -0.05645 -0.02934 -0.0613 -0.01944 -0.07194 C -0.01771 -0.0738 -0.01667 -0.07657 -0.01493 -0.07819 C -0.01215 -0.08073 -0.00573 -0.0842 -0.00573 -0.0842 C 0.00226 -0.08374 0.01042 -0.0842 0.0184 -0.08282 C 0.02656 -0.08143 0.03733 -0.06246 0.04253 -0.05506 C 0.04358 -0.04997 0.04392 -0.04303 0.04601 -0.0384 C 0.05017 -0.02915 0.04653 -0.04303 0.05052 -0.02915 C 0.05226 -0.0229 0.05278 -0.02013 0.05642 -0.01527 C 0.05781 -0.00717 0.06233 0.003 0.06667 0.00925 C 0.06979 0.02521 0.07135 0.05505 0.06215 0.07032 C 0.05208 0.08697 0.05833 0.0724 0.04601 0.08882 C 0.04028 0.09646 0.04358 0.09414 0.03681 0.09646 C 0.03021 0.09484 0.02326 0.0953 0.01719 0.09183 C 0.01372 0.08998 0.0092 0.08119 0.0092 0.08119 C 0.00642 0.07194 0.00556 0.06523 0.00469 0.05505 C 0.00538 0.0074 0.00226 -0.01273 0.01389 -0.04904 C 0.0158 -0.05529 0.0158 -0.0613 0.01962 -0.06593 C 0.02222 -0.07611 0.02517 -0.08675 0.03333 -0.09045 C 0.03924 -0.0967 0.0434 -0.09855 0.05052 -0.10109 C 0.05625 -0.10063 0.06215 -0.1004 0.06788 -0.09947 C 0.0691 -0.09924 0.07049 -0.09924 0.07135 -0.09808 C 0.07326 -0.09554 0.07326 -0.09161 0.07483 -0.08883 C 0.07795 -0.07518 0.08125 -0.06015 0.08628 -0.04742 C 0.08524 -0.0125 0.08559 -0.00116 0.07812 0.02752 C 0.07622 0.0451 0.0776 0.04325 0.06441 0.04603 C 0.06285 0.04742 0.06111 0.04857 0.05972 0.05042 C 0.05764 0.0532 0.05781 0.05621 0.05521 0.05829 C 0.05312 0.05991 0.05052 0.05991 0.04826 0.0613 C 0.04358 0.06407 0.04062 0.06731 0.03559 0.06893 C 0.02969 0.07402 0.025 0.07703 0.0184 0.07957 C 0.0066 0.07911 -0.00538 0.08003 -0.01719 0.07818 C -0.02188 0.07749 -0.03212 0.07078 -0.03785 0.06893 C -0.03958 0.06754 -0.04253 0.06546 -0.04358 0.06268 C -0.04479 0.05945 -0.04479 0.05528 -0.04601 0.05204 C -0.04792 0.04695 -0.04983 0.04187 -0.05174 0.03678 C -0.05139 0.01179 -0.05156 -0.01342 -0.05052 -0.0384 C -0.05035 -0.04095 -0.0474 -0.05089 -0.04601 -0.05367 C -0.04427 -0.05737 -0.04028 -0.06431 -0.04028 -0.06431 C -0.02448 -0.06292 -0.02778 -0.06339 -0.01719 -0.05668 C -0.0151 -0.0539 -0.01233 -0.05182 -0.01024 -0.04904 C -0.00191 -0.03748 -0.01163 -0.04696 -0.00347 -0.03979 C -0.00052 -0.02892 -0.00243 -0.03331 0.00122 -0.02614 C 0.00208 -0.02129 0.00469 -0.01712 0.00469 -0.01226 C 0.00573 0.06453 0.01267 0.06477 -0.01267 0.10571 C -0.01563 0.11034 -0.01424 0.11103 -0.0184 0.11473 C -0.02292 0.11866 -0.02951 0.11913 -0.03438 0.1226 C -0.04184 0.11913 -0.04306 0.11704 -0.04705 0.10872 C -0.04653 0.10062 -0.04479 0.07703 -0.04358 0.07194 C -0.04253 0.06777 -0.03941 0.065 -0.03785 0.0613 C -0.03264 0.0495 -0.03958 0.05667 -0.02986 0.04603 C -0.02431 0.04001 -0.01806 0.03816 -0.01267 0.03215 C -0.00799 0.02706 -0.00556 0.01526 0.00122 0.01526 " pathEditMode="relative" ptsTypes="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950" y="2074730"/>
            <a:ext cx="3794751" cy="3096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647739" y="146810"/>
            <a:ext cx="6883174" cy="6139542"/>
          </a:xfrm>
          <a:custGeom>
            <a:avLst/>
            <a:gdLst>
              <a:gd name="T0" fmla="*/ 2844006 w 21600"/>
              <a:gd name="T1" fmla="*/ 0 h 21600"/>
              <a:gd name="T2" fmla="*/ 832925 w 21600"/>
              <a:gd name="T3" fmla="*/ 702512 h 21600"/>
              <a:gd name="T4" fmla="*/ 0 w 21600"/>
              <a:gd name="T5" fmla="*/ 2398713 h 21600"/>
              <a:gd name="T6" fmla="*/ 832925 w 21600"/>
              <a:gd name="T7" fmla="*/ 4094913 h 21600"/>
              <a:gd name="T8" fmla="*/ 2844006 w 21600"/>
              <a:gd name="T9" fmla="*/ 4797425 h 21600"/>
              <a:gd name="T10" fmla="*/ 4855087 w 21600"/>
              <a:gd name="T11" fmla="*/ 4094913 h 21600"/>
              <a:gd name="T12" fmla="*/ 5688012 w 21600"/>
              <a:gd name="T13" fmla="*/ 2398713 h 21600"/>
              <a:gd name="T14" fmla="*/ 4855087 w 21600"/>
              <a:gd name="T15" fmla="*/ 70251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447" y="10800"/>
                </a:moveTo>
                <a:cubicBezTo>
                  <a:pt x="9447" y="11547"/>
                  <a:pt x="10053" y="12153"/>
                  <a:pt x="10800" y="12153"/>
                </a:cubicBezTo>
                <a:cubicBezTo>
                  <a:pt x="11547" y="12153"/>
                  <a:pt x="12153" y="11547"/>
                  <a:pt x="12153" y="10800"/>
                </a:cubicBezTo>
                <a:cubicBezTo>
                  <a:pt x="12153" y="10053"/>
                  <a:pt x="11547" y="9447"/>
                  <a:pt x="10800" y="9447"/>
                </a:cubicBezTo>
                <a:cubicBezTo>
                  <a:pt x="10053" y="9447"/>
                  <a:pt x="9447" y="10053"/>
                  <a:pt x="9447" y="1080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82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58316E-6 C 0.00156 -0.00625 0.00365 -0.00717 0.00816 -0.00926 C 0.01458 -0.00879 0.02118 -0.00903 0.0276 -0.00764 C 0.03316 -0.00648 0.03524 0.01573 0.03681 0.02151 C 0.03472 0.03932 0.03524 0.04372 0.02639 0.05505 C 0.02274 0.065 0.01493 0.07009 0.00694 0.07194 C -0.0066 0.08373 -0.03872 0.08258 -0.04705 0.05829 C -0.04826 0.05482 -0.04965 0.04857 -0.05052 0.04441 C -0.04896 0.00416 -0.05087 -0.00856 -0.04028 -0.0384 C -0.03733 -0.05645 -0.02934 -0.0613 -0.01944 -0.07194 C -0.01771 -0.0738 -0.01667 -0.07657 -0.01493 -0.07819 C -0.01215 -0.08073 -0.00573 -0.0842 -0.00573 -0.0842 C 0.00226 -0.08374 0.01042 -0.0842 0.0184 -0.08282 C 0.02656 -0.08143 0.03733 -0.06246 0.04253 -0.05506 C 0.04358 -0.04997 0.04392 -0.04303 0.04601 -0.0384 C 0.05017 -0.02915 0.04653 -0.04303 0.05052 -0.02915 C 0.05226 -0.0229 0.05278 -0.02013 0.05642 -0.01527 C 0.05781 -0.00717 0.06233 0.003 0.06667 0.00925 C 0.06979 0.02521 0.07135 0.05505 0.06215 0.07032 C 0.05208 0.08697 0.05833 0.0724 0.04601 0.08882 C 0.04028 0.09646 0.04358 0.09414 0.03681 0.09646 C 0.03021 0.09484 0.02326 0.0953 0.01719 0.09183 C 0.01372 0.08998 0.0092 0.08119 0.0092 0.08119 C 0.00642 0.07194 0.00556 0.06523 0.00469 0.05505 C 0.00538 0.0074 0.00226 -0.01273 0.01389 -0.04904 C 0.0158 -0.05529 0.0158 -0.0613 0.01962 -0.06593 C 0.02222 -0.07611 0.02517 -0.08675 0.03333 -0.09045 C 0.03924 -0.0967 0.0434 -0.09855 0.05052 -0.10109 C 0.05625 -0.10063 0.06215 -0.1004 0.06788 -0.09947 C 0.0691 -0.09924 0.07049 -0.09924 0.07135 -0.09808 C 0.07326 -0.09554 0.07326 -0.09161 0.07483 -0.08883 C 0.07795 -0.07518 0.08125 -0.06015 0.08628 -0.04742 C 0.08524 -0.0125 0.08559 -0.00116 0.07812 0.02752 C 0.07622 0.0451 0.0776 0.04325 0.06441 0.04603 C 0.06285 0.04742 0.06111 0.04857 0.05972 0.05042 C 0.05764 0.0532 0.05781 0.05621 0.05521 0.05829 C 0.05312 0.05991 0.05052 0.05991 0.04826 0.0613 C 0.04358 0.06407 0.04062 0.06731 0.03559 0.06893 C 0.02969 0.07402 0.025 0.07703 0.0184 0.07957 C 0.0066 0.07911 -0.00538 0.08003 -0.01719 0.07818 C -0.02188 0.07749 -0.03212 0.07078 -0.03785 0.06893 C -0.03958 0.06754 -0.04253 0.06546 -0.04358 0.06268 C -0.04479 0.05945 -0.04479 0.05528 -0.04601 0.05204 C -0.04792 0.04695 -0.04983 0.04187 -0.05174 0.03678 C -0.05139 0.01179 -0.05156 -0.01342 -0.05052 -0.0384 C -0.05035 -0.04095 -0.0474 -0.05089 -0.04601 -0.05367 C -0.04427 -0.05737 -0.04028 -0.06431 -0.04028 -0.06431 C -0.02448 -0.06292 -0.02778 -0.06339 -0.01719 -0.05668 C -0.0151 -0.0539 -0.01233 -0.05182 -0.01024 -0.04904 C -0.00191 -0.03748 -0.01163 -0.04696 -0.00347 -0.03979 C -0.00052 -0.02892 -0.00243 -0.03331 0.00122 -0.02614 C 0.00208 -0.02129 0.00469 -0.01712 0.00469 -0.01226 C 0.00573 0.06453 0.01267 0.06477 -0.01267 0.10571 C -0.01563 0.11034 -0.01424 0.11103 -0.0184 0.11473 C -0.02292 0.11866 -0.02951 0.11913 -0.03438 0.1226 C -0.04184 0.11913 -0.04306 0.11704 -0.04705 0.10872 C -0.04653 0.10062 -0.04479 0.07703 -0.04358 0.07194 C -0.04253 0.06777 -0.03941 0.065 -0.03785 0.0613 C -0.03264 0.0495 -0.03958 0.05667 -0.02986 0.04603 C -0.02431 0.04001 -0.01806 0.03816 -0.01267 0.03215 C -0.00799 0.02706 -0.00556 0.01526 0.00122 0.01526 " pathEditMode="relative" ptsTypes="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Ã©sultat de recherche d'images pour &quot;KLAVIER spiele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445" y="2203252"/>
            <a:ext cx="4979761" cy="2800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647739" y="146810"/>
            <a:ext cx="6883174" cy="6139542"/>
          </a:xfrm>
          <a:custGeom>
            <a:avLst/>
            <a:gdLst>
              <a:gd name="T0" fmla="*/ 2844006 w 21600"/>
              <a:gd name="T1" fmla="*/ 0 h 21600"/>
              <a:gd name="T2" fmla="*/ 832925 w 21600"/>
              <a:gd name="T3" fmla="*/ 702512 h 21600"/>
              <a:gd name="T4" fmla="*/ 0 w 21600"/>
              <a:gd name="T5" fmla="*/ 2398713 h 21600"/>
              <a:gd name="T6" fmla="*/ 832925 w 21600"/>
              <a:gd name="T7" fmla="*/ 4094913 h 21600"/>
              <a:gd name="T8" fmla="*/ 2844006 w 21600"/>
              <a:gd name="T9" fmla="*/ 4797425 h 21600"/>
              <a:gd name="T10" fmla="*/ 4855087 w 21600"/>
              <a:gd name="T11" fmla="*/ 4094913 h 21600"/>
              <a:gd name="T12" fmla="*/ 5688012 w 21600"/>
              <a:gd name="T13" fmla="*/ 2398713 h 21600"/>
              <a:gd name="T14" fmla="*/ 4855087 w 21600"/>
              <a:gd name="T15" fmla="*/ 70251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447" y="10800"/>
                </a:moveTo>
                <a:cubicBezTo>
                  <a:pt x="9447" y="11547"/>
                  <a:pt x="10053" y="12153"/>
                  <a:pt x="10800" y="12153"/>
                </a:cubicBezTo>
                <a:cubicBezTo>
                  <a:pt x="11547" y="12153"/>
                  <a:pt x="12153" y="11547"/>
                  <a:pt x="12153" y="10800"/>
                </a:cubicBezTo>
                <a:cubicBezTo>
                  <a:pt x="12153" y="10053"/>
                  <a:pt x="11547" y="9447"/>
                  <a:pt x="10800" y="9447"/>
                </a:cubicBezTo>
                <a:cubicBezTo>
                  <a:pt x="10053" y="9447"/>
                  <a:pt x="9447" y="10053"/>
                  <a:pt x="9447" y="1080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68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58316E-6 C 0.00156 -0.00625 0.00365 -0.00717 0.00816 -0.00926 C 0.01458 -0.00879 0.02118 -0.00903 0.0276 -0.00764 C 0.03316 -0.00648 0.03524 0.01573 0.03681 0.02151 C 0.03472 0.03932 0.03524 0.04372 0.02639 0.05505 C 0.02274 0.065 0.01493 0.07009 0.00694 0.07194 C -0.0066 0.08373 -0.03872 0.08258 -0.04705 0.05829 C -0.04826 0.05482 -0.04965 0.04857 -0.05052 0.04441 C -0.04896 0.00416 -0.05087 -0.00856 -0.04028 -0.0384 C -0.03733 -0.05645 -0.02934 -0.0613 -0.01944 -0.07194 C -0.01771 -0.0738 -0.01667 -0.07657 -0.01493 -0.07819 C -0.01215 -0.08073 -0.00573 -0.0842 -0.00573 -0.0842 C 0.00226 -0.08374 0.01042 -0.0842 0.0184 -0.08282 C 0.02656 -0.08143 0.03733 -0.06246 0.04253 -0.05506 C 0.04358 -0.04997 0.04392 -0.04303 0.04601 -0.0384 C 0.05017 -0.02915 0.04653 -0.04303 0.05052 -0.02915 C 0.05226 -0.0229 0.05278 -0.02013 0.05642 -0.01527 C 0.05781 -0.00717 0.06233 0.003 0.06667 0.00925 C 0.06979 0.02521 0.07135 0.05505 0.06215 0.07032 C 0.05208 0.08697 0.05833 0.0724 0.04601 0.08882 C 0.04028 0.09646 0.04358 0.09414 0.03681 0.09646 C 0.03021 0.09484 0.02326 0.0953 0.01719 0.09183 C 0.01372 0.08998 0.0092 0.08119 0.0092 0.08119 C 0.00642 0.07194 0.00556 0.06523 0.00469 0.05505 C 0.00538 0.0074 0.00226 -0.01273 0.01389 -0.04904 C 0.0158 -0.05529 0.0158 -0.0613 0.01962 -0.06593 C 0.02222 -0.07611 0.02517 -0.08675 0.03333 -0.09045 C 0.03924 -0.0967 0.0434 -0.09855 0.05052 -0.10109 C 0.05625 -0.10063 0.06215 -0.1004 0.06788 -0.09947 C 0.0691 -0.09924 0.07049 -0.09924 0.07135 -0.09808 C 0.07326 -0.09554 0.07326 -0.09161 0.07483 -0.08883 C 0.07795 -0.07518 0.08125 -0.06015 0.08628 -0.04742 C 0.08524 -0.0125 0.08559 -0.00116 0.07812 0.02752 C 0.07622 0.0451 0.0776 0.04325 0.06441 0.04603 C 0.06285 0.04742 0.06111 0.04857 0.05972 0.05042 C 0.05764 0.0532 0.05781 0.05621 0.05521 0.05829 C 0.05312 0.05991 0.05052 0.05991 0.04826 0.0613 C 0.04358 0.06407 0.04062 0.06731 0.03559 0.06893 C 0.02969 0.07402 0.025 0.07703 0.0184 0.07957 C 0.0066 0.07911 -0.00538 0.08003 -0.01719 0.07818 C -0.02188 0.07749 -0.03212 0.07078 -0.03785 0.06893 C -0.03958 0.06754 -0.04253 0.06546 -0.04358 0.06268 C -0.04479 0.05945 -0.04479 0.05528 -0.04601 0.05204 C -0.04792 0.04695 -0.04983 0.04187 -0.05174 0.03678 C -0.05139 0.01179 -0.05156 -0.01342 -0.05052 -0.0384 C -0.05035 -0.04095 -0.0474 -0.05089 -0.04601 -0.05367 C -0.04427 -0.05737 -0.04028 -0.06431 -0.04028 -0.06431 C -0.02448 -0.06292 -0.02778 -0.06339 -0.01719 -0.05668 C -0.0151 -0.0539 -0.01233 -0.05182 -0.01024 -0.04904 C -0.00191 -0.03748 -0.01163 -0.04696 -0.00347 -0.03979 C -0.00052 -0.02892 -0.00243 -0.03331 0.00122 -0.02614 C 0.00208 -0.02129 0.00469 -0.01712 0.00469 -0.01226 C 0.00573 0.06453 0.01267 0.06477 -0.01267 0.10571 C -0.01563 0.11034 -0.01424 0.11103 -0.0184 0.11473 C -0.02292 0.11866 -0.02951 0.11913 -0.03438 0.1226 C -0.04184 0.11913 -0.04306 0.11704 -0.04705 0.10872 C -0.04653 0.10062 -0.04479 0.07703 -0.04358 0.07194 C -0.04253 0.06777 -0.03941 0.065 -0.03785 0.0613 C -0.03264 0.0495 -0.03958 0.05667 -0.02986 0.04603 C -0.02431 0.04001 -0.01806 0.03816 -0.01267 0.03215 C -0.00799 0.02706 -0.00556 0.01526 0.00122 0.01526 " pathEditMode="relative" ptsTypes="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043" y="2131162"/>
            <a:ext cx="4650566" cy="3099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647739" y="146810"/>
            <a:ext cx="6883174" cy="6139542"/>
          </a:xfrm>
          <a:custGeom>
            <a:avLst/>
            <a:gdLst>
              <a:gd name="T0" fmla="*/ 2844006 w 21600"/>
              <a:gd name="T1" fmla="*/ 0 h 21600"/>
              <a:gd name="T2" fmla="*/ 832925 w 21600"/>
              <a:gd name="T3" fmla="*/ 702512 h 21600"/>
              <a:gd name="T4" fmla="*/ 0 w 21600"/>
              <a:gd name="T5" fmla="*/ 2398713 h 21600"/>
              <a:gd name="T6" fmla="*/ 832925 w 21600"/>
              <a:gd name="T7" fmla="*/ 4094913 h 21600"/>
              <a:gd name="T8" fmla="*/ 2844006 w 21600"/>
              <a:gd name="T9" fmla="*/ 4797425 h 21600"/>
              <a:gd name="T10" fmla="*/ 4855087 w 21600"/>
              <a:gd name="T11" fmla="*/ 4094913 h 21600"/>
              <a:gd name="T12" fmla="*/ 5688012 w 21600"/>
              <a:gd name="T13" fmla="*/ 2398713 h 21600"/>
              <a:gd name="T14" fmla="*/ 4855087 w 21600"/>
              <a:gd name="T15" fmla="*/ 70251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447" y="10800"/>
                </a:moveTo>
                <a:cubicBezTo>
                  <a:pt x="9447" y="11547"/>
                  <a:pt x="10053" y="12153"/>
                  <a:pt x="10800" y="12153"/>
                </a:cubicBezTo>
                <a:cubicBezTo>
                  <a:pt x="11547" y="12153"/>
                  <a:pt x="12153" y="11547"/>
                  <a:pt x="12153" y="10800"/>
                </a:cubicBezTo>
                <a:cubicBezTo>
                  <a:pt x="12153" y="10053"/>
                  <a:pt x="11547" y="9447"/>
                  <a:pt x="10800" y="9447"/>
                </a:cubicBezTo>
                <a:cubicBezTo>
                  <a:pt x="10053" y="9447"/>
                  <a:pt x="9447" y="10053"/>
                  <a:pt x="9447" y="1080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10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58316E-6 C 0.00156 -0.00625 0.00365 -0.00717 0.00816 -0.00926 C 0.01458 -0.00879 0.02118 -0.00903 0.0276 -0.00764 C 0.03316 -0.00648 0.03524 0.01573 0.03681 0.02151 C 0.03472 0.03932 0.03524 0.04372 0.02639 0.05505 C 0.02274 0.065 0.01493 0.07009 0.00694 0.07194 C -0.0066 0.08373 -0.03872 0.08258 -0.04705 0.05829 C -0.04826 0.05482 -0.04965 0.04857 -0.05052 0.04441 C -0.04896 0.00416 -0.05087 -0.00856 -0.04028 -0.0384 C -0.03733 -0.05645 -0.02934 -0.0613 -0.01944 -0.07194 C -0.01771 -0.0738 -0.01667 -0.07657 -0.01493 -0.07819 C -0.01215 -0.08073 -0.00573 -0.0842 -0.00573 -0.0842 C 0.00226 -0.08374 0.01042 -0.0842 0.0184 -0.08282 C 0.02656 -0.08143 0.03733 -0.06246 0.04253 -0.05506 C 0.04358 -0.04997 0.04392 -0.04303 0.04601 -0.0384 C 0.05017 -0.02915 0.04653 -0.04303 0.05052 -0.02915 C 0.05226 -0.0229 0.05278 -0.02013 0.05642 -0.01527 C 0.05781 -0.00717 0.06233 0.003 0.06667 0.00925 C 0.06979 0.02521 0.07135 0.05505 0.06215 0.07032 C 0.05208 0.08697 0.05833 0.0724 0.04601 0.08882 C 0.04028 0.09646 0.04358 0.09414 0.03681 0.09646 C 0.03021 0.09484 0.02326 0.0953 0.01719 0.09183 C 0.01372 0.08998 0.0092 0.08119 0.0092 0.08119 C 0.00642 0.07194 0.00556 0.06523 0.00469 0.05505 C 0.00538 0.0074 0.00226 -0.01273 0.01389 -0.04904 C 0.0158 -0.05529 0.0158 -0.0613 0.01962 -0.06593 C 0.02222 -0.07611 0.02517 -0.08675 0.03333 -0.09045 C 0.03924 -0.0967 0.0434 -0.09855 0.05052 -0.10109 C 0.05625 -0.10063 0.06215 -0.1004 0.06788 -0.09947 C 0.0691 -0.09924 0.07049 -0.09924 0.07135 -0.09808 C 0.07326 -0.09554 0.07326 -0.09161 0.07483 -0.08883 C 0.07795 -0.07518 0.08125 -0.06015 0.08628 -0.04742 C 0.08524 -0.0125 0.08559 -0.00116 0.07812 0.02752 C 0.07622 0.0451 0.0776 0.04325 0.06441 0.04603 C 0.06285 0.04742 0.06111 0.04857 0.05972 0.05042 C 0.05764 0.0532 0.05781 0.05621 0.05521 0.05829 C 0.05312 0.05991 0.05052 0.05991 0.04826 0.0613 C 0.04358 0.06407 0.04062 0.06731 0.03559 0.06893 C 0.02969 0.07402 0.025 0.07703 0.0184 0.07957 C 0.0066 0.07911 -0.00538 0.08003 -0.01719 0.07818 C -0.02188 0.07749 -0.03212 0.07078 -0.03785 0.06893 C -0.03958 0.06754 -0.04253 0.06546 -0.04358 0.06268 C -0.04479 0.05945 -0.04479 0.05528 -0.04601 0.05204 C -0.04792 0.04695 -0.04983 0.04187 -0.05174 0.03678 C -0.05139 0.01179 -0.05156 -0.01342 -0.05052 -0.0384 C -0.05035 -0.04095 -0.0474 -0.05089 -0.04601 -0.05367 C -0.04427 -0.05737 -0.04028 -0.06431 -0.04028 -0.06431 C -0.02448 -0.06292 -0.02778 -0.06339 -0.01719 -0.05668 C -0.0151 -0.0539 -0.01233 -0.05182 -0.01024 -0.04904 C -0.00191 -0.03748 -0.01163 -0.04696 -0.00347 -0.03979 C -0.00052 -0.02892 -0.00243 -0.03331 0.00122 -0.02614 C 0.00208 -0.02129 0.00469 -0.01712 0.00469 -0.01226 C 0.00573 0.06453 0.01267 0.06477 -0.01267 0.10571 C -0.01563 0.11034 -0.01424 0.11103 -0.0184 0.11473 C -0.02292 0.11866 -0.02951 0.11913 -0.03438 0.1226 C -0.04184 0.11913 -0.04306 0.11704 -0.04705 0.10872 C -0.04653 0.10062 -0.04479 0.07703 -0.04358 0.07194 C -0.04253 0.06777 -0.03941 0.065 -0.03785 0.0613 C -0.03264 0.0495 -0.03958 0.05667 -0.02986 0.04603 C -0.02431 0.04001 -0.01806 0.03816 -0.01267 0.03215 C -0.00799 0.02706 -0.00556 0.01526 0.00122 0.01526 " pathEditMode="relative" ptsTypes="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4" y="2245178"/>
            <a:ext cx="4994063" cy="2696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647739" y="146810"/>
            <a:ext cx="6883174" cy="6139542"/>
          </a:xfrm>
          <a:custGeom>
            <a:avLst/>
            <a:gdLst>
              <a:gd name="T0" fmla="*/ 2844006 w 21600"/>
              <a:gd name="T1" fmla="*/ 0 h 21600"/>
              <a:gd name="T2" fmla="*/ 832925 w 21600"/>
              <a:gd name="T3" fmla="*/ 702512 h 21600"/>
              <a:gd name="T4" fmla="*/ 0 w 21600"/>
              <a:gd name="T5" fmla="*/ 2398713 h 21600"/>
              <a:gd name="T6" fmla="*/ 832925 w 21600"/>
              <a:gd name="T7" fmla="*/ 4094913 h 21600"/>
              <a:gd name="T8" fmla="*/ 2844006 w 21600"/>
              <a:gd name="T9" fmla="*/ 4797425 h 21600"/>
              <a:gd name="T10" fmla="*/ 4855087 w 21600"/>
              <a:gd name="T11" fmla="*/ 4094913 h 21600"/>
              <a:gd name="T12" fmla="*/ 5688012 w 21600"/>
              <a:gd name="T13" fmla="*/ 2398713 h 21600"/>
              <a:gd name="T14" fmla="*/ 4855087 w 21600"/>
              <a:gd name="T15" fmla="*/ 70251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447" y="10800"/>
                </a:moveTo>
                <a:cubicBezTo>
                  <a:pt x="9447" y="11547"/>
                  <a:pt x="10053" y="12153"/>
                  <a:pt x="10800" y="12153"/>
                </a:cubicBezTo>
                <a:cubicBezTo>
                  <a:pt x="11547" y="12153"/>
                  <a:pt x="12153" y="11547"/>
                  <a:pt x="12153" y="10800"/>
                </a:cubicBezTo>
                <a:cubicBezTo>
                  <a:pt x="12153" y="10053"/>
                  <a:pt x="11547" y="9447"/>
                  <a:pt x="10800" y="9447"/>
                </a:cubicBezTo>
                <a:cubicBezTo>
                  <a:pt x="10053" y="9447"/>
                  <a:pt x="9447" y="10053"/>
                  <a:pt x="9447" y="1080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15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58316E-6 C 0.00156 -0.00625 0.00365 -0.00717 0.00816 -0.00926 C 0.01458 -0.00879 0.02118 -0.00903 0.0276 -0.00764 C 0.03316 -0.00648 0.03524 0.01573 0.03681 0.02151 C 0.03472 0.03932 0.03524 0.04372 0.02639 0.05505 C 0.02274 0.065 0.01493 0.07009 0.00694 0.07194 C -0.0066 0.08373 -0.03872 0.08258 -0.04705 0.05829 C -0.04826 0.05482 -0.04965 0.04857 -0.05052 0.04441 C -0.04896 0.00416 -0.05087 -0.00856 -0.04028 -0.0384 C -0.03733 -0.05645 -0.02934 -0.0613 -0.01944 -0.07194 C -0.01771 -0.0738 -0.01667 -0.07657 -0.01493 -0.07819 C -0.01215 -0.08073 -0.00573 -0.0842 -0.00573 -0.0842 C 0.00226 -0.08374 0.01042 -0.0842 0.0184 -0.08282 C 0.02656 -0.08143 0.03733 -0.06246 0.04253 -0.05506 C 0.04358 -0.04997 0.04392 -0.04303 0.04601 -0.0384 C 0.05017 -0.02915 0.04653 -0.04303 0.05052 -0.02915 C 0.05226 -0.0229 0.05278 -0.02013 0.05642 -0.01527 C 0.05781 -0.00717 0.06233 0.003 0.06667 0.00925 C 0.06979 0.02521 0.07135 0.05505 0.06215 0.07032 C 0.05208 0.08697 0.05833 0.0724 0.04601 0.08882 C 0.04028 0.09646 0.04358 0.09414 0.03681 0.09646 C 0.03021 0.09484 0.02326 0.0953 0.01719 0.09183 C 0.01372 0.08998 0.0092 0.08119 0.0092 0.08119 C 0.00642 0.07194 0.00556 0.06523 0.00469 0.05505 C 0.00538 0.0074 0.00226 -0.01273 0.01389 -0.04904 C 0.0158 -0.05529 0.0158 -0.0613 0.01962 -0.06593 C 0.02222 -0.07611 0.02517 -0.08675 0.03333 -0.09045 C 0.03924 -0.0967 0.0434 -0.09855 0.05052 -0.10109 C 0.05625 -0.10063 0.06215 -0.1004 0.06788 -0.09947 C 0.0691 -0.09924 0.07049 -0.09924 0.07135 -0.09808 C 0.07326 -0.09554 0.07326 -0.09161 0.07483 -0.08883 C 0.07795 -0.07518 0.08125 -0.06015 0.08628 -0.04742 C 0.08524 -0.0125 0.08559 -0.00116 0.07812 0.02752 C 0.07622 0.0451 0.0776 0.04325 0.06441 0.04603 C 0.06285 0.04742 0.06111 0.04857 0.05972 0.05042 C 0.05764 0.0532 0.05781 0.05621 0.05521 0.05829 C 0.05312 0.05991 0.05052 0.05991 0.04826 0.0613 C 0.04358 0.06407 0.04062 0.06731 0.03559 0.06893 C 0.02969 0.07402 0.025 0.07703 0.0184 0.07957 C 0.0066 0.07911 -0.00538 0.08003 -0.01719 0.07818 C -0.02188 0.07749 -0.03212 0.07078 -0.03785 0.06893 C -0.03958 0.06754 -0.04253 0.06546 -0.04358 0.06268 C -0.04479 0.05945 -0.04479 0.05528 -0.04601 0.05204 C -0.04792 0.04695 -0.04983 0.04187 -0.05174 0.03678 C -0.05139 0.01179 -0.05156 -0.01342 -0.05052 -0.0384 C -0.05035 -0.04095 -0.0474 -0.05089 -0.04601 -0.05367 C -0.04427 -0.05737 -0.04028 -0.06431 -0.04028 -0.06431 C -0.02448 -0.06292 -0.02778 -0.06339 -0.01719 -0.05668 C -0.0151 -0.0539 -0.01233 -0.05182 -0.01024 -0.04904 C -0.00191 -0.03748 -0.01163 -0.04696 -0.00347 -0.03979 C -0.00052 -0.02892 -0.00243 -0.03331 0.00122 -0.02614 C 0.00208 -0.02129 0.00469 -0.01712 0.00469 -0.01226 C 0.00573 0.06453 0.01267 0.06477 -0.01267 0.10571 C -0.01563 0.11034 -0.01424 0.11103 -0.0184 0.11473 C -0.02292 0.11866 -0.02951 0.11913 -0.03438 0.1226 C -0.04184 0.11913 -0.04306 0.11704 -0.04705 0.10872 C -0.04653 0.10062 -0.04479 0.07703 -0.04358 0.07194 C -0.04253 0.06777 -0.03941 0.065 -0.03785 0.0613 C -0.03264 0.0495 -0.03958 0.05667 -0.02986 0.04603 C -0.02431 0.04001 -0.01806 0.03816 -0.01267 0.03215 C -0.00799 0.02706 -0.00556 0.01526 0.00122 0.01526 " pathEditMode="relative" ptsTypes="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idx="1"/>
          </p:nvPr>
        </p:nvSpPr>
        <p:spPr/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85443" y="2720419"/>
            <a:ext cx="5776646" cy="1178032"/>
          </a:xfrm>
        </p:spPr>
        <p:txBody>
          <a:bodyPr>
            <a:noAutofit/>
          </a:bodyPr>
          <a:lstStyle/>
          <a:p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kleines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über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Freitzeitaktivitäten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Picture 2" descr="RÃ©sultat de recherche d'images pour &quot;fussball spiele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4718">
            <a:off x="9588696" y="3982754"/>
            <a:ext cx="2246803" cy="1475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Ã©sultat de recherche d'images pour &quot;KLAVIER spielen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5719">
            <a:off x="7898046" y="2533943"/>
            <a:ext cx="2758312" cy="1550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Ã©sultat de recherche d'images pour &quot;tanzen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6769">
            <a:off x="9344703" y="1188768"/>
            <a:ext cx="2461748" cy="1641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2485">
            <a:off x="7973146" y="4706838"/>
            <a:ext cx="2127818" cy="1419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9205232" y="639081"/>
            <a:ext cx="2740690" cy="2741340"/>
          </a:xfrm>
          <a:custGeom>
            <a:avLst/>
            <a:gdLst>
              <a:gd name="T0" fmla="*/ 2844006 w 21600"/>
              <a:gd name="T1" fmla="*/ 0 h 21600"/>
              <a:gd name="T2" fmla="*/ 832925 w 21600"/>
              <a:gd name="T3" fmla="*/ 702512 h 21600"/>
              <a:gd name="T4" fmla="*/ 0 w 21600"/>
              <a:gd name="T5" fmla="*/ 2398713 h 21600"/>
              <a:gd name="T6" fmla="*/ 832925 w 21600"/>
              <a:gd name="T7" fmla="*/ 4094913 h 21600"/>
              <a:gd name="T8" fmla="*/ 2844006 w 21600"/>
              <a:gd name="T9" fmla="*/ 4797425 h 21600"/>
              <a:gd name="T10" fmla="*/ 4855087 w 21600"/>
              <a:gd name="T11" fmla="*/ 4094913 h 21600"/>
              <a:gd name="T12" fmla="*/ 5688012 w 21600"/>
              <a:gd name="T13" fmla="*/ 2398713 h 21600"/>
              <a:gd name="T14" fmla="*/ 4855087 w 21600"/>
              <a:gd name="T15" fmla="*/ 70251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447" y="10800"/>
                </a:moveTo>
                <a:cubicBezTo>
                  <a:pt x="9447" y="11547"/>
                  <a:pt x="10053" y="12153"/>
                  <a:pt x="10800" y="12153"/>
                </a:cubicBezTo>
                <a:cubicBezTo>
                  <a:pt x="11547" y="12153"/>
                  <a:pt x="12153" y="11547"/>
                  <a:pt x="12153" y="10800"/>
                </a:cubicBezTo>
                <a:cubicBezTo>
                  <a:pt x="12153" y="10053"/>
                  <a:pt x="11547" y="9447"/>
                  <a:pt x="10800" y="9447"/>
                </a:cubicBezTo>
                <a:cubicBezTo>
                  <a:pt x="10053" y="9447"/>
                  <a:pt x="9447" y="10053"/>
                  <a:pt x="9447" y="1080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7666710" y="1861919"/>
            <a:ext cx="2740690" cy="2741340"/>
          </a:xfrm>
          <a:custGeom>
            <a:avLst/>
            <a:gdLst>
              <a:gd name="T0" fmla="*/ 2844006 w 21600"/>
              <a:gd name="T1" fmla="*/ 0 h 21600"/>
              <a:gd name="T2" fmla="*/ 832925 w 21600"/>
              <a:gd name="T3" fmla="*/ 702512 h 21600"/>
              <a:gd name="T4" fmla="*/ 0 w 21600"/>
              <a:gd name="T5" fmla="*/ 2398713 h 21600"/>
              <a:gd name="T6" fmla="*/ 832925 w 21600"/>
              <a:gd name="T7" fmla="*/ 4094913 h 21600"/>
              <a:gd name="T8" fmla="*/ 2844006 w 21600"/>
              <a:gd name="T9" fmla="*/ 4797425 h 21600"/>
              <a:gd name="T10" fmla="*/ 4855087 w 21600"/>
              <a:gd name="T11" fmla="*/ 4094913 h 21600"/>
              <a:gd name="T12" fmla="*/ 5688012 w 21600"/>
              <a:gd name="T13" fmla="*/ 2398713 h 21600"/>
              <a:gd name="T14" fmla="*/ 4855087 w 21600"/>
              <a:gd name="T15" fmla="*/ 70251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447" y="10800"/>
                </a:moveTo>
                <a:cubicBezTo>
                  <a:pt x="9447" y="11547"/>
                  <a:pt x="10053" y="12153"/>
                  <a:pt x="10800" y="12153"/>
                </a:cubicBezTo>
                <a:cubicBezTo>
                  <a:pt x="11547" y="12153"/>
                  <a:pt x="12153" y="11547"/>
                  <a:pt x="12153" y="10800"/>
                </a:cubicBezTo>
                <a:cubicBezTo>
                  <a:pt x="12153" y="10053"/>
                  <a:pt x="11547" y="9447"/>
                  <a:pt x="10800" y="9447"/>
                </a:cubicBezTo>
                <a:cubicBezTo>
                  <a:pt x="10053" y="9447"/>
                  <a:pt x="9447" y="10053"/>
                  <a:pt x="9447" y="1080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9471938" y="3155315"/>
            <a:ext cx="2740690" cy="2741340"/>
          </a:xfrm>
          <a:custGeom>
            <a:avLst/>
            <a:gdLst>
              <a:gd name="T0" fmla="*/ 2844006 w 21600"/>
              <a:gd name="T1" fmla="*/ 0 h 21600"/>
              <a:gd name="T2" fmla="*/ 832925 w 21600"/>
              <a:gd name="T3" fmla="*/ 702512 h 21600"/>
              <a:gd name="T4" fmla="*/ 0 w 21600"/>
              <a:gd name="T5" fmla="*/ 2398713 h 21600"/>
              <a:gd name="T6" fmla="*/ 832925 w 21600"/>
              <a:gd name="T7" fmla="*/ 4094913 h 21600"/>
              <a:gd name="T8" fmla="*/ 2844006 w 21600"/>
              <a:gd name="T9" fmla="*/ 4797425 h 21600"/>
              <a:gd name="T10" fmla="*/ 4855087 w 21600"/>
              <a:gd name="T11" fmla="*/ 4094913 h 21600"/>
              <a:gd name="T12" fmla="*/ 5688012 w 21600"/>
              <a:gd name="T13" fmla="*/ 2398713 h 21600"/>
              <a:gd name="T14" fmla="*/ 4855087 w 21600"/>
              <a:gd name="T15" fmla="*/ 70251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447" y="10800"/>
                </a:moveTo>
                <a:cubicBezTo>
                  <a:pt x="9447" y="11547"/>
                  <a:pt x="10053" y="12153"/>
                  <a:pt x="10800" y="12153"/>
                </a:cubicBezTo>
                <a:cubicBezTo>
                  <a:pt x="11547" y="12153"/>
                  <a:pt x="12153" y="11547"/>
                  <a:pt x="12153" y="10800"/>
                </a:cubicBezTo>
                <a:cubicBezTo>
                  <a:pt x="12153" y="10053"/>
                  <a:pt x="11547" y="9447"/>
                  <a:pt x="10800" y="9447"/>
                </a:cubicBezTo>
                <a:cubicBezTo>
                  <a:pt x="10053" y="9447"/>
                  <a:pt x="9447" y="10053"/>
                  <a:pt x="9447" y="1080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7666710" y="3897425"/>
            <a:ext cx="2740690" cy="2741340"/>
          </a:xfrm>
          <a:custGeom>
            <a:avLst/>
            <a:gdLst>
              <a:gd name="T0" fmla="*/ 2844006 w 21600"/>
              <a:gd name="T1" fmla="*/ 0 h 21600"/>
              <a:gd name="T2" fmla="*/ 832925 w 21600"/>
              <a:gd name="T3" fmla="*/ 702512 h 21600"/>
              <a:gd name="T4" fmla="*/ 0 w 21600"/>
              <a:gd name="T5" fmla="*/ 2398713 h 21600"/>
              <a:gd name="T6" fmla="*/ 832925 w 21600"/>
              <a:gd name="T7" fmla="*/ 4094913 h 21600"/>
              <a:gd name="T8" fmla="*/ 2844006 w 21600"/>
              <a:gd name="T9" fmla="*/ 4797425 h 21600"/>
              <a:gd name="T10" fmla="*/ 4855087 w 21600"/>
              <a:gd name="T11" fmla="*/ 4094913 h 21600"/>
              <a:gd name="T12" fmla="*/ 5688012 w 21600"/>
              <a:gd name="T13" fmla="*/ 2398713 h 21600"/>
              <a:gd name="T14" fmla="*/ 4855087 w 21600"/>
              <a:gd name="T15" fmla="*/ 70251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447" y="10800"/>
                </a:moveTo>
                <a:cubicBezTo>
                  <a:pt x="9447" y="11547"/>
                  <a:pt x="10053" y="12153"/>
                  <a:pt x="10800" y="12153"/>
                </a:cubicBezTo>
                <a:cubicBezTo>
                  <a:pt x="11547" y="12153"/>
                  <a:pt x="12153" y="11547"/>
                  <a:pt x="12153" y="10800"/>
                </a:cubicBezTo>
                <a:cubicBezTo>
                  <a:pt x="12153" y="10053"/>
                  <a:pt x="11547" y="9447"/>
                  <a:pt x="10800" y="9447"/>
                </a:cubicBezTo>
                <a:cubicBezTo>
                  <a:pt x="10053" y="9447"/>
                  <a:pt x="9447" y="10053"/>
                  <a:pt x="9447" y="1080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44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58316E-6 C 0.00156 -0.00625 0.00365 -0.00717 0.00816 -0.00926 C 0.01458 -0.00879 0.02118 -0.00903 0.0276 -0.00764 C 0.03316 -0.00648 0.03524 0.01573 0.03681 0.02151 C 0.03472 0.03932 0.03524 0.04372 0.02639 0.05505 C 0.02274 0.065 0.01493 0.07009 0.00694 0.07194 C -0.0066 0.08373 -0.03872 0.08258 -0.04705 0.05829 C -0.04826 0.05482 -0.04965 0.04857 -0.05052 0.04441 C -0.04896 0.00416 -0.05087 -0.00856 -0.04028 -0.0384 C -0.03733 -0.05645 -0.02934 -0.0613 -0.01944 -0.07194 C -0.01771 -0.0738 -0.01667 -0.07657 -0.01493 -0.07819 C -0.01215 -0.08073 -0.00573 -0.0842 -0.00573 -0.0842 C 0.00226 -0.08374 0.01042 -0.0842 0.0184 -0.08282 C 0.02656 -0.08143 0.03733 -0.06246 0.04253 -0.05506 C 0.04358 -0.04997 0.04392 -0.04303 0.04601 -0.0384 C 0.05017 -0.02915 0.04653 -0.04303 0.05052 -0.02915 C 0.05226 -0.0229 0.05278 -0.02013 0.05642 -0.01527 C 0.05781 -0.00717 0.06233 0.003 0.06667 0.00925 C 0.06979 0.02521 0.07135 0.05505 0.06215 0.07032 C 0.05208 0.08697 0.05833 0.0724 0.04601 0.08882 C 0.04028 0.09646 0.04358 0.09414 0.03681 0.09646 C 0.03021 0.09484 0.02326 0.0953 0.01719 0.09183 C 0.01372 0.08998 0.0092 0.08119 0.0092 0.08119 C 0.00642 0.07194 0.00556 0.06523 0.00469 0.05505 C 0.00538 0.0074 0.00226 -0.01273 0.01389 -0.04904 C 0.0158 -0.05529 0.0158 -0.0613 0.01962 -0.06593 C 0.02222 -0.07611 0.02517 -0.08675 0.03333 -0.09045 C 0.03924 -0.0967 0.0434 -0.09855 0.05052 -0.10109 C 0.05625 -0.10063 0.06215 -0.1004 0.06788 -0.09947 C 0.0691 -0.09924 0.07049 -0.09924 0.07135 -0.09808 C 0.07326 -0.09554 0.07326 -0.09161 0.07483 -0.08883 C 0.07795 -0.07518 0.08125 -0.06015 0.08628 -0.04742 C 0.08524 -0.0125 0.08559 -0.00116 0.07812 0.02752 C 0.07622 0.0451 0.0776 0.04325 0.06441 0.04603 C 0.06285 0.04742 0.06111 0.04857 0.05972 0.05042 C 0.05764 0.0532 0.05781 0.05621 0.05521 0.05829 C 0.05312 0.05991 0.05052 0.05991 0.04826 0.0613 C 0.04358 0.06407 0.04062 0.06731 0.03559 0.06893 C 0.02969 0.07402 0.025 0.07703 0.0184 0.07957 C 0.0066 0.07911 -0.00538 0.08003 -0.01719 0.07818 C -0.02188 0.07749 -0.03212 0.07078 -0.03785 0.06893 C -0.03958 0.06754 -0.04253 0.06546 -0.04358 0.06268 C -0.04479 0.05945 -0.04479 0.05528 -0.04601 0.05204 C -0.04792 0.04695 -0.04983 0.04187 -0.05174 0.03678 C -0.05139 0.01179 -0.05156 -0.01342 -0.05052 -0.0384 C -0.05035 -0.04095 -0.0474 -0.05089 -0.04601 -0.05367 C -0.04427 -0.05737 -0.04028 -0.06431 -0.04028 -0.06431 C -0.02448 -0.06292 -0.02778 -0.06339 -0.01719 -0.05668 C -0.0151 -0.0539 -0.01233 -0.05182 -0.01024 -0.04904 C -0.00191 -0.03748 -0.01163 -0.04696 -0.00347 -0.03979 C -0.00052 -0.02892 -0.00243 -0.03331 0.00122 -0.02614 C 0.00208 -0.02129 0.00469 -0.01712 0.00469 -0.01226 C 0.00573 0.06453 0.01267 0.06477 -0.01267 0.10571 C -0.01563 0.11034 -0.01424 0.11103 -0.0184 0.11473 C -0.02292 0.11866 -0.02951 0.11913 -0.03438 0.1226 C -0.04184 0.11913 -0.04306 0.11704 -0.04705 0.10872 C -0.04653 0.10062 -0.04479 0.07703 -0.04358 0.07194 C -0.04253 0.06777 -0.03941 0.065 -0.03785 0.0613 C -0.03264 0.0495 -0.03958 0.05667 -0.02986 0.04603 C -0.02431 0.04001 -0.01806 0.03816 -0.01267 0.03215 C -0.00799 0.02706 -0.00556 0.01526 0.00122 0.01526 " pathEditMode="relative" ptsTypes="ffffffffffffffffffffffffffffffffffffffffffffffffffffffffffff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58316E-6 C 0.00156 -0.00625 0.00365 -0.00717 0.00816 -0.00926 C 0.01458 -0.00879 0.02118 -0.00903 0.0276 -0.00764 C 0.03316 -0.00648 0.03524 0.01573 0.03681 0.02151 C 0.03472 0.03932 0.03524 0.04372 0.02639 0.05505 C 0.02274 0.065 0.01493 0.07009 0.00694 0.07194 C -0.0066 0.08373 -0.03872 0.08258 -0.04705 0.05829 C -0.04826 0.05482 -0.04965 0.04857 -0.05052 0.04441 C -0.04896 0.00416 -0.05087 -0.00856 -0.04028 -0.0384 C -0.03733 -0.05645 -0.02934 -0.0613 -0.01944 -0.07194 C -0.01771 -0.0738 -0.01667 -0.07657 -0.01493 -0.07819 C -0.01215 -0.08073 -0.00573 -0.0842 -0.00573 -0.0842 C 0.00226 -0.08374 0.01042 -0.0842 0.0184 -0.08282 C 0.02656 -0.08143 0.03733 -0.06246 0.04253 -0.05506 C 0.04358 -0.04997 0.04392 -0.04303 0.04601 -0.0384 C 0.05017 -0.02915 0.04653 -0.04303 0.05052 -0.02915 C 0.05226 -0.0229 0.05278 -0.02013 0.05642 -0.01527 C 0.05781 -0.00717 0.06233 0.003 0.06667 0.00925 C 0.06979 0.02521 0.07135 0.05505 0.06215 0.07032 C 0.05208 0.08697 0.05833 0.0724 0.04601 0.08882 C 0.04028 0.09646 0.04358 0.09414 0.03681 0.09646 C 0.03021 0.09484 0.02326 0.0953 0.01719 0.09183 C 0.01372 0.08998 0.0092 0.08119 0.0092 0.08119 C 0.00642 0.07194 0.00556 0.06523 0.00469 0.05505 C 0.00538 0.0074 0.00226 -0.01273 0.01389 -0.04904 C 0.0158 -0.05529 0.0158 -0.0613 0.01962 -0.06593 C 0.02222 -0.07611 0.02517 -0.08675 0.03333 -0.09045 C 0.03924 -0.0967 0.0434 -0.09855 0.05052 -0.10109 C 0.05625 -0.10063 0.06215 -0.1004 0.06788 -0.09947 C 0.0691 -0.09924 0.07049 -0.09924 0.07135 -0.09808 C 0.07326 -0.09554 0.07326 -0.09161 0.07483 -0.08883 C 0.07795 -0.07518 0.08125 -0.06015 0.08628 -0.04742 C 0.08524 -0.0125 0.08559 -0.00116 0.07812 0.02752 C 0.07622 0.0451 0.0776 0.04325 0.06441 0.04603 C 0.06285 0.04742 0.06111 0.04857 0.05972 0.05042 C 0.05764 0.0532 0.05781 0.05621 0.05521 0.05829 C 0.05312 0.05991 0.05052 0.05991 0.04826 0.0613 C 0.04358 0.06407 0.04062 0.06731 0.03559 0.06893 C 0.02969 0.07402 0.025 0.07703 0.0184 0.07957 C 0.0066 0.07911 -0.00538 0.08003 -0.01719 0.07818 C -0.02188 0.07749 -0.03212 0.07078 -0.03785 0.06893 C -0.03958 0.06754 -0.04253 0.06546 -0.04358 0.06268 C -0.04479 0.05945 -0.04479 0.05528 -0.04601 0.05204 C -0.04792 0.04695 -0.04983 0.04187 -0.05174 0.03678 C -0.05139 0.01179 -0.05156 -0.01342 -0.05052 -0.0384 C -0.05035 -0.04095 -0.0474 -0.05089 -0.04601 -0.05367 C -0.04427 -0.05737 -0.04028 -0.06431 -0.04028 -0.06431 C -0.02448 -0.06292 -0.02778 -0.06339 -0.01719 -0.05668 C -0.0151 -0.0539 -0.01233 -0.05182 -0.01024 -0.04904 C -0.00191 -0.03748 -0.01163 -0.04696 -0.00347 -0.03979 C -0.00052 -0.02892 -0.00243 -0.03331 0.00122 -0.02614 C 0.00208 -0.02129 0.00469 -0.01712 0.00469 -0.01226 C 0.00573 0.06453 0.01267 0.06477 -0.01267 0.10571 C -0.01563 0.11034 -0.01424 0.11103 -0.0184 0.11473 C -0.02292 0.11866 -0.02951 0.11913 -0.03438 0.1226 C -0.04184 0.11913 -0.04306 0.11704 -0.04705 0.10872 C -0.04653 0.10062 -0.04479 0.07703 -0.04358 0.07194 C -0.04253 0.06777 -0.03941 0.065 -0.03785 0.0613 C -0.03264 0.0495 -0.03958 0.05667 -0.02986 0.04603 C -0.02431 0.04001 -0.01806 0.03816 -0.01267 0.03215 C -0.00799 0.02706 -0.00556 0.01526 0.00122 0.01526 " pathEditMode="relative" ptsTypes="ffffffffffffffffffffffffffffffffffffffffffffffffffffffffffff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58316E-6 C 0.00156 -0.00625 0.00365 -0.00717 0.00816 -0.00926 C 0.01458 -0.00879 0.02118 -0.00903 0.0276 -0.00764 C 0.03316 -0.00648 0.03524 0.01573 0.03681 0.02151 C 0.03472 0.03932 0.03524 0.04372 0.02639 0.05505 C 0.02274 0.065 0.01493 0.07009 0.00694 0.07194 C -0.0066 0.08373 -0.03872 0.08258 -0.04705 0.05829 C -0.04826 0.05482 -0.04965 0.04857 -0.05052 0.04441 C -0.04896 0.00416 -0.05087 -0.00856 -0.04028 -0.0384 C -0.03733 -0.05645 -0.02934 -0.0613 -0.01944 -0.07194 C -0.01771 -0.0738 -0.01667 -0.07657 -0.01493 -0.07819 C -0.01215 -0.08073 -0.00573 -0.0842 -0.00573 -0.0842 C 0.00226 -0.08374 0.01042 -0.0842 0.0184 -0.08282 C 0.02656 -0.08143 0.03733 -0.06246 0.04253 -0.05506 C 0.04358 -0.04997 0.04392 -0.04303 0.04601 -0.0384 C 0.05017 -0.02915 0.04653 -0.04303 0.05052 -0.02915 C 0.05226 -0.0229 0.05278 -0.02013 0.05642 -0.01527 C 0.05781 -0.00717 0.06233 0.003 0.06667 0.00925 C 0.06979 0.02521 0.07135 0.05505 0.06215 0.07032 C 0.05208 0.08697 0.05833 0.0724 0.04601 0.08882 C 0.04028 0.09646 0.04358 0.09414 0.03681 0.09646 C 0.03021 0.09484 0.02326 0.0953 0.01719 0.09183 C 0.01372 0.08998 0.0092 0.08119 0.0092 0.08119 C 0.00642 0.07194 0.00556 0.06523 0.00469 0.05505 C 0.00538 0.0074 0.00226 -0.01273 0.01389 -0.04904 C 0.0158 -0.05529 0.0158 -0.0613 0.01962 -0.06593 C 0.02222 -0.07611 0.02517 -0.08675 0.03333 -0.09045 C 0.03924 -0.0967 0.0434 -0.09855 0.05052 -0.10109 C 0.05625 -0.10063 0.06215 -0.1004 0.06788 -0.09947 C 0.0691 -0.09924 0.07049 -0.09924 0.07135 -0.09808 C 0.07326 -0.09554 0.07326 -0.09161 0.07483 -0.08883 C 0.07795 -0.07518 0.08125 -0.06015 0.08628 -0.04742 C 0.08524 -0.0125 0.08559 -0.00116 0.07812 0.02752 C 0.07622 0.0451 0.0776 0.04325 0.06441 0.04603 C 0.06285 0.04742 0.06111 0.04857 0.05972 0.05042 C 0.05764 0.0532 0.05781 0.05621 0.05521 0.05829 C 0.05312 0.05991 0.05052 0.05991 0.04826 0.0613 C 0.04358 0.06407 0.04062 0.06731 0.03559 0.06893 C 0.02969 0.07402 0.025 0.07703 0.0184 0.07957 C 0.0066 0.07911 -0.00538 0.08003 -0.01719 0.07818 C -0.02188 0.07749 -0.03212 0.07078 -0.03785 0.06893 C -0.03958 0.06754 -0.04253 0.06546 -0.04358 0.06268 C -0.04479 0.05945 -0.04479 0.05528 -0.04601 0.05204 C -0.04792 0.04695 -0.04983 0.04187 -0.05174 0.03678 C -0.05139 0.01179 -0.05156 -0.01342 -0.05052 -0.0384 C -0.05035 -0.04095 -0.0474 -0.05089 -0.04601 -0.05367 C -0.04427 -0.05737 -0.04028 -0.06431 -0.04028 -0.06431 C -0.02448 -0.06292 -0.02778 -0.06339 -0.01719 -0.05668 C -0.0151 -0.0539 -0.01233 -0.05182 -0.01024 -0.04904 C -0.00191 -0.03748 -0.01163 -0.04696 -0.00347 -0.03979 C -0.00052 -0.02892 -0.00243 -0.03331 0.00122 -0.02614 C 0.00208 -0.02129 0.00469 -0.01712 0.00469 -0.01226 C 0.00573 0.06453 0.01267 0.06477 -0.01267 0.10571 C -0.01563 0.11034 -0.01424 0.11103 -0.0184 0.11473 C -0.02292 0.11866 -0.02951 0.11913 -0.03438 0.1226 C -0.04184 0.11913 -0.04306 0.11704 -0.04705 0.10872 C -0.04653 0.10062 -0.04479 0.07703 -0.04358 0.07194 C -0.04253 0.06777 -0.03941 0.065 -0.03785 0.0613 C -0.03264 0.0495 -0.03958 0.05667 -0.02986 0.04603 C -0.02431 0.04001 -0.01806 0.03816 -0.01267 0.03215 C -0.00799 0.02706 -0.00556 0.01526 0.00122 0.01526 " pathEditMode="relative" ptsTypes="ffffffffffffffffffffffffffffffffffffffffffffffffffffffffffff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58316E-6 C 0.00156 -0.00625 0.00365 -0.00717 0.00816 -0.00926 C 0.01458 -0.00879 0.02118 -0.00903 0.0276 -0.00764 C 0.03316 -0.00648 0.03524 0.01573 0.03681 0.02151 C 0.03472 0.03932 0.03524 0.04372 0.02639 0.05505 C 0.02274 0.065 0.01493 0.07009 0.00694 0.07194 C -0.0066 0.08373 -0.03872 0.08258 -0.04705 0.05829 C -0.04826 0.05482 -0.04965 0.04857 -0.05052 0.04441 C -0.04896 0.00416 -0.05087 -0.00856 -0.04028 -0.0384 C -0.03733 -0.05645 -0.02934 -0.0613 -0.01944 -0.07194 C -0.01771 -0.0738 -0.01667 -0.07657 -0.01493 -0.07819 C -0.01215 -0.08073 -0.00573 -0.0842 -0.00573 -0.0842 C 0.00226 -0.08374 0.01042 -0.0842 0.0184 -0.08282 C 0.02656 -0.08143 0.03733 -0.06246 0.04253 -0.05506 C 0.04358 -0.04997 0.04392 -0.04303 0.04601 -0.0384 C 0.05017 -0.02915 0.04653 -0.04303 0.05052 -0.02915 C 0.05226 -0.0229 0.05278 -0.02013 0.05642 -0.01527 C 0.05781 -0.00717 0.06233 0.003 0.06667 0.00925 C 0.06979 0.02521 0.07135 0.05505 0.06215 0.07032 C 0.05208 0.08697 0.05833 0.0724 0.04601 0.08882 C 0.04028 0.09646 0.04358 0.09414 0.03681 0.09646 C 0.03021 0.09484 0.02326 0.0953 0.01719 0.09183 C 0.01372 0.08998 0.0092 0.08119 0.0092 0.08119 C 0.00642 0.07194 0.00556 0.06523 0.00469 0.05505 C 0.00538 0.0074 0.00226 -0.01273 0.01389 -0.04904 C 0.0158 -0.05529 0.0158 -0.0613 0.01962 -0.06593 C 0.02222 -0.07611 0.02517 -0.08675 0.03333 -0.09045 C 0.03924 -0.0967 0.0434 -0.09855 0.05052 -0.10109 C 0.05625 -0.10063 0.06215 -0.1004 0.06788 -0.09947 C 0.0691 -0.09924 0.07049 -0.09924 0.07135 -0.09808 C 0.07326 -0.09554 0.07326 -0.09161 0.07483 -0.08883 C 0.07795 -0.07518 0.08125 -0.06015 0.08628 -0.04742 C 0.08524 -0.0125 0.08559 -0.00116 0.07812 0.02752 C 0.07622 0.0451 0.0776 0.04325 0.06441 0.04603 C 0.06285 0.04742 0.06111 0.04857 0.05972 0.05042 C 0.05764 0.0532 0.05781 0.05621 0.05521 0.05829 C 0.05312 0.05991 0.05052 0.05991 0.04826 0.0613 C 0.04358 0.06407 0.04062 0.06731 0.03559 0.06893 C 0.02969 0.07402 0.025 0.07703 0.0184 0.07957 C 0.0066 0.07911 -0.00538 0.08003 -0.01719 0.07818 C -0.02188 0.07749 -0.03212 0.07078 -0.03785 0.06893 C -0.03958 0.06754 -0.04253 0.06546 -0.04358 0.06268 C -0.04479 0.05945 -0.04479 0.05528 -0.04601 0.05204 C -0.04792 0.04695 -0.04983 0.04187 -0.05174 0.03678 C -0.05139 0.01179 -0.05156 -0.01342 -0.05052 -0.0384 C -0.05035 -0.04095 -0.0474 -0.05089 -0.04601 -0.05367 C -0.04427 -0.05737 -0.04028 -0.06431 -0.04028 -0.06431 C -0.02448 -0.06292 -0.02778 -0.06339 -0.01719 -0.05668 C -0.0151 -0.0539 -0.01233 -0.05182 -0.01024 -0.04904 C -0.00191 -0.03748 -0.01163 -0.04696 -0.00347 -0.03979 C -0.00052 -0.02892 -0.00243 -0.03331 0.00122 -0.02614 C 0.00208 -0.02129 0.00469 -0.01712 0.00469 -0.01226 C 0.00573 0.06453 0.01267 0.06477 -0.01267 0.10571 C -0.01563 0.11034 -0.01424 0.11103 -0.0184 0.11473 C -0.02292 0.11866 -0.02951 0.11913 -0.03438 0.1226 C -0.04184 0.11913 -0.04306 0.11704 -0.04705 0.10872 C -0.04653 0.10062 -0.04479 0.07703 -0.04358 0.07194 C -0.04253 0.06777 -0.03941 0.065 -0.03785 0.0613 C -0.03264 0.0495 -0.03958 0.05667 -0.02986 0.04603 C -0.02431 0.04001 -0.01806 0.03816 -0.01267 0.03215 C -0.00799 0.02706 -0.00556 0.01526 0.00122 0.01526 " pathEditMode="relative" ptsTypes="ffffffffffffffffffffffffffffffffffffffffffffffffffffffffffff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videospiele spiele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843" y="2242895"/>
            <a:ext cx="4911677" cy="276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647739" y="146810"/>
            <a:ext cx="6883174" cy="6139542"/>
          </a:xfrm>
          <a:custGeom>
            <a:avLst/>
            <a:gdLst>
              <a:gd name="T0" fmla="*/ 2844006 w 21600"/>
              <a:gd name="T1" fmla="*/ 0 h 21600"/>
              <a:gd name="T2" fmla="*/ 832925 w 21600"/>
              <a:gd name="T3" fmla="*/ 702512 h 21600"/>
              <a:gd name="T4" fmla="*/ 0 w 21600"/>
              <a:gd name="T5" fmla="*/ 2398713 h 21600"/>
              <a:gd name="T6" fmla="*/ 832925 w 21600"/>
              <a:gd name="T7" fmla="*/ 4094913 h 21600"/>
              <a:gd name="T8" fmla="*/ 2844006 w 21600"/>
              <a:gd name="T9" fmla="*/ 4797425 h 21600"/>
              <a:gd name="T10" fmla="*/ 4855087 w 21600"/>
              <a:gd name="T11" fmla="*/ 4094913 h 21600"/>
              <a:gd name="T12" fmla="*/ 5688012 w 21600"/>
              <a:gd name="T13" fmla="*/ 2398713 h 21600"/>
              <a:gd name="T14" fmla="*/ 4855087 w 21600"/>
              <a:gd name="T15" fmla="*/ 70251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447" y="10800"/>
                </a:moveTo>
                <a:cubicBezTo>
                  <a:pt x="9447" y="11547"/>
                  <a:pt x="10053" y="12153"/>
                  <a:pt x="10800" y="12153"/>
                </a:cubicBezTo>
                <a:cubicBezTo>
                  <a:pt x="11547" y="12153"/>
                  <a:pt x="12153" y="11547"/>
                  <a:pt x="12153" y="10800"/>
                </a:cubicBezTo>
                <a:cubicBezTo>
                  <a:pt x="12153" y="10053"/>
                  <a:pt x="11547" y="9447"/>
                  <a:pt x="10800" y="9447"/>
                </a:cubicBezTo>
                <a:cubicBezTo>
                  <a:pt x="10053" y="9447"/>
                  <a:pt x="9447" y="10053"/>
                  <a:pt x="9447" y="1080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05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58316E-6 C 0.00156 -0.00625 0.00365 -0.00717 0.00816 -0.00926 C 0.01458 -0.00879 0.02118 -0.00903 0.0276 -0.00764 C 0.03316 -0.00648 0.03524 0.01573 0.03681 0.02151 C 0.03472 0.03932 0.03524 0.04372 0.02639 0.05505 C 0.02274 0.065 0.01493 0.07009 0.00694 0.07194 C -0.0066 0.08373 -0.03872 0.08258 -0.04705 0.05829 C -0.04826 0.05482 -0.04965 0.04857 -0.05052 0.04441 C -0.04896 0.00416 -0.05087 -0.00856 -0.04028 -0.0384 C -0.03733 -0.05645 -0.02934 -0.0613 -0.01944 -0.07194 C -0.01771 -0.0738 -0.01667 -0.07657 -0.01493 -0.07819 C -0.01215 -0.08073 -0.00573 -0.0842 -0.00573 -0.0842 C 0.00226 -0.08374 0.01042 -0.0842 0.0184 -0.08282 C 0.02656 -0.08143 0.03733 -0.06246 0.04253 -0.05506 C 0.04358 -0.04997 0.04392 -0.04303 0.04601 -0.0384 C 0.05017 -0.02915 0.04653 -0.04303 0.05052 -0.02915 C 0.05226 -0.0229 0.05278 -0.02013 0.05642 -0.01527 C 0.05781 -0.00717 0.06233 0.003 0.06667 0.00925 C 0.06979 0.02521 0.07135 0.05505 0.06215 0.07032 C 0.05208 0.08697 0.05833 0.0724 0.04601 0.08882 C 0.04028 0.09646 0.04358 0.09414 0.03681 0.09646 C 0.03021 0.09484 0.02326 0.0953 0.01719 0.09183 C 0.01372 0.08998 0.0092 0.08119 0.0092 0.08119 C 0.00642 0.07194 0.00556 0.06523 0.00469 0.05505 C 0.00538 0.0074 0.00226 -0.01273 0.01389 -0.04904 C 0.0158 -0.05529 0.0158 -0.0613 0.01962 -0.06593 C 0.02222 -0.07611 0.02517 -0.08675 0.03333 -0.09045 C 0.03924 -0.0967 0.0434 -0.09855 0.05052 -0.10109 C 0.05625 -0.10063 0.06215 -0.1004 0.06788 -0.09947 C 0.0691 -0.09924 0.07049 -0.09924 0.07135 -0.09808 C 0.07326 -0.09554 0.07326 -0.09161 0.07483 -0.08883 C 0.07795 -0.07518 0.08125 -0.06015 0.08628 -0.04742 C 0.08524 -0.0125 0.08559 -0.00116 0.07812 0.02752 C 0.07622 0.0451 0.0776 0.04325 0.06441 0.04603 C 0.06285 0.04742 0.06111 0.04857 0.05972 0.05042 C 0.05764 0.0532 0.05781 0.05621 0.05521 0.05829 C 0.05312 0.05991 0.05052 0.05991 0.04826 0.0613 C 0.04358 0.06407 0.04062 0.06731 0.03559 0.06893 C 0.02969 0.07402 0.025 0.07703 0.0184 0.07957 C 0.0066 0.07911 -0.00538 0.08003 -0.01719 0.07818 C -0.02188 0.07749 -0.03212 0.07078 -0.03785 0.06893 C -0.03958 0.06754 -0.04253 0.06546 -0.04358 0.06268 C -0.04479 0.05945 -0.04479 0.05528 -0.04601 0.05204 C -0.04792 0.04695 -0.04983 0.04187 -0.05174 0.03678 C -0.05139 0.01179 -0.05156 -0.01342 -0.05052 -0.0384 C -0.05035 -0.04095 -0.0474 -0.05089 -0.04601 -0.05367 C -0.04427 -0.05737 -0.04028 -0.06431 -0.04028 -0.06431 C -0.02448 -0.06292 -0.02778 -0.06339 -0.01719 -0.05668 C -0.0151 -0.0539 -0.01233 -0.05182 -0.01024 -0.04904 C -0.00191 -0.03748 -0.01163 -0.04696 -0.00347 -0.03979 C -0.00052 -0.02892 -0.00243 -0.03331 0.00122 -0.02614 C 0.00208 -0.02129 0.00469 -0.01712 0.00469 -0.01226 C 0.00573 0.06453 0.01267 0.06477 -0.01267 0.10571 C -0.01563 0.11034 -0.01424 0.11103 -0.0184 0.11473 C -0.02292 0.11866 -0.02951 0.11913 -0.03438 0.1226 C -0.04184 0.11913 -0.04306 0.11704 -0.04705 0.10872 C -0.04653 0.10062 -0.04479 0.07703 -0.04358 0.07194 C -0.04253 0.06777 -0.03941 0.065 -0.03785 0.0613 C -0.03264 0.0495 -0.03958 0.05667 -0.02986 0.04603 C -0.02431 0.04001 -0.01806 0.03816 -0.01267 0.03215 C -0.00799 0.02706 -0.00556 0.01526 0.00122 0.01526 " pathEditMode="relative" ptsTypes="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352380" y="2866665"/>
            <a:ext cx="5490224" cy="1689390"/>
          </a:xfrm>
        </p:spPr>
        <p:txBody>
          <a:bodyPr>
            <a:noAutofit/>
          </a:bodyPr>
          <a:lstStyle/>
          <a:p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kannst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machen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llipse 2"/>
          <p:cNvSpPr/>
          <p:nvPr/>
        </p:nvSpPr>
        <p:spPr>
          <a:xfrm>
            <a:off x="5578059" y="5755821"/>
            <a:ext cx="1038865" cy="1024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77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" t="1621"/>
          <a:stretch/>
        </p:blipFill>
        <p:spPr>
          <a:xfrm>
            <a:off x="8613195" y="0"/>
            <a:ext cx="3578805" cy="24722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" r="6615"/>
          <a:stretch/>
        </p:blipFill>
        <p:spPr>
          <a:xfrm>
            <a:off x="1196736" y="5613776"/>
            <a:ext cx="1812471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Image associÃ©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021" y="156136"/>
            <a:ext cx="162048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Ã©sultat de recherche d'images pour &quot;KLAVIER spielen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0"/>
          <a:stretch/>
        </p:blipFill>
        <p:spPr bwMode="auto">
          <a:xfrm>
            <a:off x="10222631" y="3151729"/>
            <a:ext cx="1806034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097" y="149683"/>
            <a:ext cx="1323529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8" y="2989068"/>
            <a:ext cx="192233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71" y="4405534"/>
            <a:ext cx="161919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RÃ©sultat de recherche d'images pour &quot;fussball spielen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769" y="4911186"/>
            <a:ext cx="1644546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Ã©sultat de recherche d'images pour &quot;tanzen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736" y="5613776"/>
            <a:ext cx="1619209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597" y="1758790"/>
            <a:ext cx="1626068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474" y="5613776"/>
            <a:ext cx="1828272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1"/>
          <a:stretch/>
        </p:blipFill>
        <p:spPr>
          <a:xfrm>
            <a:off x="376041" y="1572602"/>
            <a:ext cx="1740999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3"/>
          <a:stretch/>
        </p:blipFill>
        <p:spPr>
          <a:xfrm>
            <a:off x="3500736" y="149683"/>
            <a:ext cx="1864381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à coins arrondis 19"/>
          <p:cNvSpPr/>
          <p:nvPr/>
        </p:nvSpPr>
        <p:spPr>
          <a:xfrm>
            <a:off x="3837214" y="2575222"/>
            <a:ext cx="4269922" cy="1153015"/>
          </a:xfrm>
          <a:prstGeom prst="wedgeRoundRectCallout">
            <a:avLst>
              <a:gd name="adj1" fmla="val -7789"/>
              <a:gd name="adj2" fmla="val 11773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" descr="RÃ©sultat de recherche d'images pour &quot;tennis spielen&quot;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463" y="156136"/>
            <a:ext cx="1616697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769" y="179934"/>
            <a:ext cx="1618736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" descr="RÃ©sultat de recherche d'images pour &quot;videospiele spielen&quot;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9"/>
          <a:stretch/>
        </p:blipFill>
        <p:spPr bwMode="auto">
          <a:xfrm>
            <a:off x="5770292" y="5619845"/>
            <a:ext cx="1700229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llipse 22"/>
          <p:cNvSpPr/>
          <p:nvPr/>
        </p:nvSpPr>
        <p:spPr>
          <a:xfrm>
            <a:off x="4144894" y="2870828"/>
            <a:ext cx="576064" cy="5618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97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352380" y="2866665"/>
            <a:ext cx="5490224" cy="1689390"/>
          </a:xfrm>
        </p:spPr>
        <p:txBody>
          <a:bodyPr>
            <a:noAutofit/>
          </a:bodyPr>
          <a:lstStyle/>
          <a:p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kannst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machen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222" y="1155826"/>
            <a:ext cx="5690508" cy="4531179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5578059" y="5754811"/>
            <a:ext cx="1038865" cy="102416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73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" t="1621"/>
          <a:stretch/>
        </p:blipFill>
        <p:spPr>
          <a:xfrm>
            <a:off x="8613195" y="0"/>
            <a:ext cx="3578805" cy="24722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" r="6615"/>
          <a:stretch/>
        </p:blipFill>
        <p:spPr>
          <a:xfrm>
            <a:off x="1196736" y="5613776"/>
            <a:ext cx="1812471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Image associÃ©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021" y="156136"/>
            <a:ext cx="162048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Ã©sultat de recherche d'images pour &quot;KLAVIER spielen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0"/>
          <a:stretch/>
        </p:blipFill>
        <p:spPr bwMode="auto">
          <a:xfrm>
            <a:off x="10222631" y="3151729"/>
            <a:ext cx="1806034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097" y="149683"/>
            <a:ext cx="1323529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8" y="2989068"/>
            <a:ext cx="192233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71" y="4405534"/>
            <a:ext cx="161919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RÃ©sultat de recherche d'images pour &quot;fussball spielen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769" y="4911186"/>
            <a:ext cx="1644546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Ã©sultat de recherche d'images pour &quot;tanzen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736" y="5613776"/>
            <a:ext cx="1619209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597" y="1758790"/>
            <a:ext cx="1626068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474" y="5613776"/>
            <a:ext cx="1828272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1"/>
          <a:stretch/>
        </p:blipFill>
        <p:spPr>
          <a:xfrm>
            <a:off x="376041" y="1572602"/>
            <a:ext cx="1740999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3"/>
          <a:stretch/>
        </p:blipFill>
        <p:spPr>
          <a:xfrm>
            <a:off x="3500736" y="149683"/>
            <a:ext cx="1864381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à coins arrondis 19"/>
          <p:cNvSpPr/>
          <p:nvPr/>
        </p:nvSpPr>
        <p:spPr>
          <a:xfrm>
            <a:off x="3837214" y="2575222"/>
            <a:ext cx="5306786" cy="1153015"/>
          </a:xfrm>
          <a:prstGeom prst="wedgeRoundRectCallout">
            <a:avLst>
              <a:gd name="adj1" fmla="val -7789"/>
              <a:gd name="adj2" fmla="val 117730"/>
              <a:gd name="adj3" fmla="val 16667"/>
            </a:avLst>
          </a:prstGeom>
          <a:solidFill>
            <a:srgbClr val="EAB9B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" descr="RÃ©sultat de recherche d'images pour &quot;tennis spielen&quot;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463" y="156136"/>
            <a:ext cx="1616697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769" y="179934"/>
            <a:ext cx="1618736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" descr="RÃ©sultat de recherche d'images pour &quot;videospiele spielen&quot;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9"/>
          <a:stretch/>
        </p:blipFill>
        <p:spPr bwMode="auto">
          <a:xfrm>
            <a:off x="5770292" y="5619845"/>
            <a:ext cx="1700229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llipse 22"/>
          <p:cNvSpPr/>
          <p:nvPr/>
        </p:nvSpPr>
        <p:spPr>
          <a:xfrm>
            <a:off x="4144894" y="2870828"/>
            <a:ext cx="576064" cy="561801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14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Frag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deinen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Partner!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13" descr="j04339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4105" y="3846851"/>
            <a:ext cx="1547664" cy="15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825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4179471" y="813562"/>
            <a:ext cx="41452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 dirty="0" smtClean="0">
                <a:sym typeface="Wingdings 3" panose="05040102010807070707" pitchFamily="18" charset="2"/>
              </a:rPr>
              <a:t></a:t>
            </a:r>
            <a:r>
              <a:rPr lang="fr-FR" sz="3600" dirty="0" err="1" smtClean="0">
                <a:sym typeface="Wingdings 3" panose="05040102010807070707" pitchFamily="18" charset="2"/>
              </a:rPr>
              <a:t>Kannst</a:t>
            </a:r>
            <a:r>
              <a:rPr lang="fr-FR" sz="3600" dirty="0" smtClean="0">
                <a:sym typeface="Wingdings 3" panose="05040102010807070707" pitchFamily="18" charset="2"/>
              </a:rPr>
              <a:t> du … ?</a:t>
            </a:r>
            <a:endParaRPr lang="fr-FR" sz="3600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560429" y="3813495"/>
            <a:ext cx="41452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 dirty="0" err="1" smtClean="0">
                <a:sym typeface="Wingdings 3" panose="05040102010807070707" pitchFamily="18" charset="2"/>
              </a:rPr>
              <a:t>Ja</a:t>
            </a:r>
            <a:r>
              <a:rPr lang="fr-FR" sz="3600" dirty="0" smtClean="0">
                <a:sym typeface="Wingdings 3" panose="05040102010807070707" pitchFamily="18" charset="2"/>
              </a:rPr>
              <a:t>, </a:t>
            </a:r>
            <a:r>
              <a:rPr lang="fr-FR" sz="3600" dirty="0" err="1" smtClean="0">
                <a:sym typeface="Wingdings 3" panose="05040102010807070707" pitchFamily="18" charset="2"/>
              </a:rPr>
              <a:t>ich</a:t>
            </a:r>
            <a:r>
              <a:rPr lang="fr-FR" sz="3600" dirty="0" smtClean="0">
                <a:sym typeface="Wingdings 3" panose="05040102010807070707" pitchFamily="18" charset="2"/>
              </a:rPr>
              <a:t> </a:t>
            </a:r>
            <a:r>
              <a:rPr lang="fr-FR" sz="3600" dirty="0" err="1" smtClean="0">
                <a:sym typeface="Wingdings 3" panose="05040102010807070707" pitchFamily="18" charset="2"/>
              </a:rPr>
              <a:t>kann</a:t>
            </a:r>
            <a:r>
              <a:rPr lang="fr-FR" sz="3600" dirty="0" smtClean="0">
                <a:sym typeface="Wingdings 3" panose="05040102010807070707" pitchFamily="18" charset="2"/>
              </a:rPr>
              <a:t> …</a:t>
            </a:r>
            <a:endParaRPr lang="fr-FR" sz="3600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899977" y="3813495"/>
            <a:ext cx="6343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 dirty="0" err="1" smtClean="0">
                <a:sym typeface="Wingdings 3" panose="05040102010807070707" pitchFamily="18" charset="2"/>
              </a:rPr>
              <a:t>Nein</a:t>
            </a:r>
            <a:r>
              <a:rPr lang="fr-FR" sz="3600" dirty="0" smtClean="0">
                <a:sym typeface="Wingdings 3" panose="05040102010807070707" pitchFamily="18" charset="2"/>
              </a:rPr>
              <a:t>, </a:t>
            </a:r>
            <a:r>
              <a:rPr lang="fr-FR" sz="3600" dirty="0" err="1" smtClean="0">
                <a:sym typeface="Wingdings 3" panose="05040102010807070707" pitchFamily="18" charset="2"/>
              </a:rPr>
              <a:t>ich</a:t>
            </a:r>
            <a:r>
              <a:rPr lang="fr-FR" sz="3600" dirty="0" smtClean="0">
                <a:sym typeface="Wingdings 3" panose="05040102010807070707" pitchFamily="18" charset="2"/>
              </a:rPr>
              <a:t> </a:t>
            </a:r>
            <a:r>
              <a:rPr lang="fr-FR" sz="3600" dirty="0" err="1" smtClean="0">
                <a:sym typeface="Wingdings 3" panose="05040102010807070707" pitchFamily="18" charset="2"/>
              </a:rPr>
              <a:t>kann</a:t>
            </a:r>
            <a:r>
              <a:rPr lang="fr-FR" sz="3600" dirty="0" smtClean="0">
                <a:sym typeface="Wingdings 3" panose="05040102010807070707" pitchFamily="18" charset="2"/>
              </a:rPr>
              <a:t> </a:t>
            </a:r>
            <a:r>
              <a:rPr lang="fr-FR" sz="3600" dirty="0" err="1" smtClean="0">
                <a:sym typeface="Wingdings 3" panose="05040102010807070707" pitchFamily="18" charset="2"/>
              </a:rPr>
              <a:t>nicht</a:t>
            </a:r>
            <a:r>
              <a:rPr lang="fr-FR" sz="3600" dirty="0" smtClean="0">
                <a:sym typeface="Wingdings 3" panose="05040102010807070707" pitchFamily="18" charset="2"/>
              </a:rPr>
              <a:t> …</a:t>
            </a:r>
            <a:endParaRPr lang="fr-FR" sz="3600" dirty="0"/>
          </a:p>
        </p:txBody>
      </p:sp>
      <p:sp>
        <p:nvSpPr>
          <p:cNvPr id="19" name="Ellipse 18"/>
          <p:cNvSpPr/>
          <p:nvPr/>
        </p:nvSpPr>
        <p:spPr>
          <a:xfrm>
            <a:off x="748468" y="3855758"/>
            <a:ext cx="576064" cy="5618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6177430" y="3855759"/>
            <a:ext cx="576064" cy="561801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Pentagone 5"/>
          <p:cNvSpPr/>
          <p:nvPr/>
        </p:nvSpPr>
        <p:spPr>
          <a:xfrm rot="7545391">
            <a:off x="4501087" y="2271931"/>
            <a:ext cx="831273" cy="41563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Pentagone 21"/>
          <p:cNvSpPr/>
          <p:nvPr/>
        </p:nvSpPr>
        <p:spPr>
          <a:xfrm rot="3751188">
            <a:off x="6624735" y="2263697"/>
            <a:ext cx="831273" cy="415636"/>
          </a:xfrm>
          <a:prstGeom prst="homePlat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71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14" grpId="0"/>
      <p:bldP spid="15" grpId="0"/>
      <p:bldP spid="19" grpId="0" animBg="1"/>
      <p:bldP spid="20" grpId="0" animBg="1"/>
      <p:bldP spid="6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oneTexte 12"/>
          <p:cNvSpPr txBox="1">
            <a:spLocks noChangeArrowheads="1"/>
          </p:cNvSpPr>
          <p:nvPr/>
        </p:nvSpPr>
        <p:spPr bwMode="auto">
          <a:xfrm>
            <a:off x="788500" y="2342604"/>
            <a:ext cx="49477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...</a:t>
            </a:r>
          </a:p>
        </p:txBody>
      </p:sp>
      <p:sp>
        <p:nvSpPr>
          <p:cNvPr id="27651" name="ZoneTexte 13"/>
          <p:cNvSpPr txBox="1">
            <a:spLocks noChangeArrowheads="1"/>
          </p:cNvSpPr>
          <p:nvPr/>
        </p:nvSpPr>
        <p:spPr bwMode="auto">
          <a:xfrm>
            <a:off x="788500" y="3510093"/>
            <a:ext cx="45487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...</a:t>
            </a:r>
          </a:p>
        </p:txBody>
      </p:sp>
      <p:pic>
        <p:nvPicPr>
          <p:cNvPr id="27652" name="Picture 10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48528" y="71439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ZoneTexte 8"/>
          <p:cNvSpPr txBox="1">
            <a:spLocks noChangeArrowheads="1"/>
          </p:cNvSpPr>
          <p:nvPr/>
        </p:nvSpPr>
        <p:spPr bwMode="auto">
          <a:xfrm>
            <a:off x="551384" y="332656"/>
            <a:ext cx="590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fr-FR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fr-F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4" name="ZoneTexte 9"/>
          <p:cNvSpPr txBox="1">
            <a:spLocks noChangeArrowheads="1"/>
          </p:cNvSpPr>
          <p:nvPr/>
        </p:nvSpPr>
        <p:spPr bwMode="auto">
          <a:xfrm>
            <a:off x="788500" y="1783849"/>
            <a:ext cx="47881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...</a:t>
            </a:r>
          </a:p>
        </p:txBody>
      </p:sp>
      <p:sp>
        <p:nvSpPr>
          <p:cNvPr id="27655" name="ZoneTexte 10"/>
          <p:cNvSpPr txBox="1">
            <a:spLocks noChangeArrowheads="1"/>
          </p:cNvSpPr>
          <p:nvPr/>
        </p:nvSpPr>
        <p:spPr bwMode="auto">
          <a:xfrm>
            <a:off x="788501" y="1118468"/>
            <a:ext cx="5027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...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942050" y="1709964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 smtClean="0">
                <a:latin typeface="Arial Black" panose="020B0A04020102020204" pitchFamily="34" charset="0"/>
              </a:rPr>
              <a:t>Fußball</a:t>
            </a:r>
            <a:r>
              <a:rPr lang="fr-FR" sz="1600" i="1" dirty="0" smtClean="0">
                <a:latin typeface="Arial Black" panose="020B0A04020102020204" pitchFamily="34" charset="0"/>
              </a:rPr>
              <a:t> </a:t>
            </a:r>
            <a:r>
              <a:rPr lang="fr-FR" sz="1600" i="1" dirty="0" err="1" smtClean="0">
                <a:latin typeface="Arial Black" panose="020B0A04020102020204" pitchFamily="34" charset="0"/>
              </a:rPr>
              <a:t>spielen</a:t>
            </a:r>
            <a:endParaRPr lang="fr-FR" sz="1600" i="1" dirty="0">
              <a:latin typeface="Arial Black" panose="020B0A040201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rot="278945">
            <a:off x="7215229" y="2406733"/>
            <a:ext cx="2436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latin typeface="Arial Black" panose="020B0A04020102020204" pitchFamily="34" charset="0"/>
              </a:rPr>
              <a:t> </a:t>
            </a:r>
            <a:r>
              <a:rPr lang="fr-FR" sz="1600" i="1" dirty="0" err="1" smtClean="0">
                <a:latin typeface="Arial Black" panose="020B0A04020102020204" pitchFamily="34" charset="0"/>
              </a:rPr>
              <a:t>Klarinette</a:t>
            </a:r>
            <a:r>
              <a:rPr lang="fr-FR" sz="1600" i="1" dirty="0" smtClean="0">
                <a:latin typeface="Arial Black" panose="020B0A04020102020204" pitchFamily="34" charset="0"/>
              </a:rPr>
              <a:t> </a:t>
            </a:r>
            <a:r>
              <a:rPr lang="fr-FR" sz="1600" i="1" dirty="0" err="1" smtClean="0">
                <a:latin typeface="Arial Black" panose="020B0A04020102020204" pitchFamily="34" charset="0"/>
              </a:rPr>
              <a:t>spielen</a:t>
            </a:r>
            <a:endParaRPr lang="fr-FR" sz="1600" i="1" dirty="0">
              <a:latin typeface="Arial Black" panose="020B0A040201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rot="21006834">
            <a:off x="7453500" y="3958641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 smtClean="0">
                <a:latin typeface="Arial Black" panose="020B0A04020102020204" pitchFamily="34" charset="0"/>
              </a:rPr>
              <a:t>Klavier</a:t>
            </a:r>
            <a:r>
              <a:rPr lang="fr-FR" sz="1600" i="1" dirty="0" smtClean="0">
                <a:latin typeface="Arial Black" panose="020B0A04020102020204" pitchFamily="34" charset="0"/>
              </a:rPr>
              <a:t> </a:t>
            </a:r>
            <a:r>
              <a:rPr lang="fr-FR" sz="1600" i="1" dirty="0" err="1" smtClean="0">
                <a:latin typeface="Arial Black" panose="020B0A04020102020204" pitchFamily="34" charset="0"/>
              </a:rPr>
              <a:t>spielen</a:t>
            </a:r>
            <a:endParaRPr lang="fr-FR" sz="1600" i="1" dirty="0">
              <a:latin typeface="Arial Black" panose="020B0A040201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 rot="278945">
            <a:off x="9665323" y="2237751"/>
            <a:ext cx="2366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 smtClean="0">
                <a:latin typeface="Arial Black" panose="020B0A04020102020204" pitchFamily="34" charset="0"/>
              </a:rPr>
              <a:t>Schlagzeug</a:t>
            </a:r>
            <a:r>
              <a:rPr lang="fr-FR" sz="1600" i="1" dirty="0" smtClean="0">
                <a:latin typeface="Arial Black" panose="020B0A04020102020204" pitchFamily="34" charset="0"/>
              </a:rPr>
              <a:t> </a:t>
            </a:r>
            <a:r>
              <a:rPr lang="fr-FR" sz="1600" i="1" dirty="0" err="1" smtClean="0">
                <a:latin typeface="Arial Black" panose="020B0A04020102020204" pitchFamily="34" charset="0"/>
              </a:rPr>
              <a:t>spielen</a:t>
            </a:r>
            <a:endParaRPr lang="fr-FR" sz="1600" i="1" dirty="0">
              <a:latin typeface="Arial Black" panose="020B0A040201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 rot="278945">
            <a:off x="9836513" y="3168932"/>
            <a:ext cx="2366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 smtClean="0">
                <a:latin typeface="Arial Black" panose="020B0A04020102020204" pitchFamily="34" charset="0"/>
              </a:rPr>
              <a:t>schwimmen</a:t>
            </a:r>
            <a:endParaRPr lang="fr-FR" sz="1600" i="1" dirty="0">
              <a:latin typeface="Arial Black" panose="020B0A040201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 rot="278945">
            <a:off x="9209069" y="4110481"/>
            <a:ext cx="2366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 smtClean="0">
                <a:latin typeface="Arial Black" panose="020B0A04020102020204" pitchFamily="34" charset="0"/>
              </a:rPr>
              <a:t>reiten</a:t>
            </a:r>
            <a:endParaRPr lang="fr-FR" sz="1600" i="1" dirty="0">
              <a:latin typeface="Arial Black" panose="020B0A040201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 rot="19952122">
            <a:off x="7515557" y="5366364"/>
            <a:ext cx="2366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 smtClean="0">
                <a:latin typeface="Arial Black" panose="020B0A04020102020204" pitchFamily="34" charset="0"/>
              </a:rPr>
              <a:t>boxen</a:t>
            </a:r>
            <a:endParaRPr lang="fr-FR" sz="1600" i="1" dirty="0">
              <a:latin typeface="Arial Black" panose="020B0A040201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 rot="19952122">
            <a:off x="8913624" y="5456041"/>
            <a:ext cx="961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 smtClean="0">
                <a:latin typeface="Arial Black" panose="020B0A04020102020204" pitchFamily="34" charset="0"/>
              </a:rPr>
              <a:t>surfen</a:t>
            </a:r>
            <a:endParaRPr lang="fr-FR" sz="1600" i="1" dirty="0">
              <a:latin typeface="Arial Black" panose="020B0A04020102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 rot="21281719">
            <a:off x="10547739" y="3774960"/>
            <a:ext cx="2366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 smtClean="0">
                <a:latin typeface="Arial Black" panose="020B0A04020102020204" pitchFamily="34" charset="0"/>
              </a:rPr>
              <a:t>malen</a:t>
            </a:r>
            <a:endParaRPr lang="fr-FR" sz="1600" i="1" dirty="0">
              <a:latin typeface="Arial Black" panose="020B0A0402010202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 rot="278945">
            <a:off x="9353951" y="4935092"/>
            <a:ext cx="2366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 smtClean="0">
                <a:latin typeface="Arial Black" panose="020B0A04020102020204" pitchFamily="34" charset="0"/>
              </a:rPr>
              <a:t>Tischtennis</a:t>
            </a:r>
            <a:r>
              <a:rPr lang="fr-FR" sz="1600" i="1" dirty="0" smtClean="0">
                <a:latin typeface="Arial Black" panose="020B0A04020102020204" pitchFamily="34" charset="0"/>
              </a:rPr>
              <a:t> </a:t>
            </a:r>
            <a:r>
              <a:rPr lang="fr-FR" sz="1600" i="1" dirty="0" err="1" smtClean="0">
                <a:latin typeface="Arial Black" panose="020B0A04020102020204" pitchFamily="34" charset="0"/>
              </a:rPr>
              <a:t>spielen</a:t>
            </a:r>
            <a:endParaRPr lang="fr-FR" sz="1600" i="1" dirty="0">
              <a:latin typeface="Arial Black" panose="020B0A040201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 rot="278945">
            <a:off x="9309823" y="976470"/>
            <a:ext cx="2366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latin typeface="Arial Black" panose="020B0A04020102020204" pitchFamily="34" charset="0"/>
              </a:rPr>
              <a:t>Tennis </a:t>
            </a:r>
            <a:r>
              <a:rPr lang="fr-FR" sz="1600" i="1" dirty="0" err="1" smtClean="0">
                <a:latin typeface="Arial Black" panose="020B0A04020102020204" pitchFamily="34" charset="0"/>
              </a:rPr>
              <a:t>spielen</a:t>
            </a:r>
            <a:endParaRPr lang="fr-FR" sz="1600" i="1" dirty="0">
              <a:latin typeface="Arial Black" panose="020B0A040201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 rot="20871038">
            <a:off x="8743870" y="259832"/>
            <a:ext cx="2366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 smtClean="0">
                <a:latin typeface="Arial Black" panose="020B0A04020102020204" pitchFamily="34" charset="0"/>
              </a:rPr>
              <a:t>tanzen</a:t>
            </a:r>
            <a:endParaRPr lang="fr-FR" sz="1600" i="1" dirty="0">
              <a:latin typeface="Arial Black" panose="020B0A0402010202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 rot="20871038">
            <a:off x="10336992" y="1370850"/>
            <a:ext cx="2366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 smtClean="0">
                <a:latin typeface="Arial Black" panose="020B0A04020102020204" pitchFamily="34" charset="0"/>
              </a:rPr>
              <a:t>singen</a:t>
            </a:r>
            <a:endParaRPr lang="fr-FR" sz="1600" i="1" dirty="0">
              <a:latin typeface="Arial Black" panose="020B0A0402010202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 rot="20636084">
            <a:off x="7229410" y="320411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latin typeface="Arial Black" panose="020B0A04020102020204" pitchFamily="34" charset="0"/>
              </a:rPr>
              <a:t> </a:t>
            </a:r>
            <a:r>
              <a:rPr lang="fr-FR" sz="1600" i="1" dirty="0" smtClean="0">
                <a:latin typeface="Arial Black" panose="020B0A04020102020204" pitchFamily="34" charset="0"/>
              </a:rPr>
              <a:t>Golf </a:t>
            </a:r>
            <a:r>
              <a:rPr lang="fr-FR" sz="1600" i="1" dirty="0" err="1" smtClean="0">
                <a:latin typeface="Arial Black" panose="020B0A04020102020204" pitchFamily="34" charset="0"/>
              </a:rPr>
              <a:t>spielen</a:t>
            </a:r>
            <a:endParaRPr lang="fr-FR" sz="1600" i="1" dirty="0">
              <a:latin typeface="Arial Black" panose="020B0A0402010202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 rot="278945">
            <a:off x="7179959" y="5053714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 smtClean="0">
                <a:latin typeface="Arial Black" panose="020B0A04020102020204" pitchFamily="34" charset="0"/>
              </a:rPr>
              <a:t>skaten</a:t>
            </a:r>
            <a:endParaRPr lang="fr-FR" sz="1600" i="1" dirty="0">
              <a:latin typeface="Arial Black" panose="020B0A040201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 rot="20636084">
            <a:off x="9973719" y="5996369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 smtClean="0">
                <a:latin typeface="Arial Black" panose="020B0A04020102020204" pitchFamily="34" charset="0"/>
              </a:rPr>
              <a:t>Gitarre</a:t>
            </a:r>
            <a:r>
              <a:rPr lang="fr-FR" sz="1600" i="1" dirty="0" smtClean="0">
                <a:latin typeface="Arial Black" panose="020B0A04020102020204" pitchFamily="34" charset="0"/>
              </a:rPr>
              <a:t> </a:t>
            </a:r>
            <a:r>
              <a:rPr lang="fr-FR" sz="1600" i="1" dirty="0" err="1" smtClean="0">
                <a:latin typeface="Arial Black" panose="020B0A04020102020204" pitchFamily="34" charset="0"/>
              </a:rPr>
              <a:t>spielen</a:t>
            </a:r>
            <a:endParaRPr lang="fr-FR" sz="1600" i="1" dirty="0">
              <a:latin typeface="Arial Black" panose="020B0A0402010202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038998" y="1035046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latin typeface="Arial Black" panose="020B0A04020102020204" pitchFamily="34" charset="0"/>
              </a:rPr>
              <a:t>Rugby </a:t>
            </a:r>
            <a:r>
              <a:rPr lang="fr-FR" sz="1600" i="1" dirty="0" err="1" smtClean="0">
                <a:latin typeface="Arial Black" panose="020B0A04020102020204" pitchFamily="34" charset="0"/>
              </a:rPr>
              <a:t>spielen</a:t>
            </a:r>
            <a:endParaRPr lang="fr-FR" sz="1600" i="1" dirty="0">
              <a:latin typeface="Arial Black" panose="020B0A04020102020204" pitchFamily="34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12437" y="1762072"/>
            <a:ext cx="576064" cy="5618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23221"/>
            <a:ext cx="3105150" cy="2486025"/>
          </a:xfrm>
          <a:prstGeom prst="rect">
            <a:avLst/>
          </a:prstGeom>
        </p:spPr>
      </p:pic>
      <p:sp>
        <p:nvSpPr>
          <p:cNvPr id="27656" name="ZoneTexte 16"/>
          <p:cNvSpPr txBox="1">
            <a:spLocks noChangeArrowheads="1"/>
          </p:cNvSpPr>
          <p:nvPr/>
        </p:nvSpPr>
        <p:spPr bwMode="auto">
          <a:xfrm>
            <a:off x="788500" y="4127918"/>
            <a:ext cx="44689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...</a:t>
            </a:r>
          </a:p>
        </p:txBody>
      </p:sp>
      <p:sp>
        <p:nvSpPr>
          <p:cNvPr id="27657" name="ZoneTexte 17"/>
          <p:cNvSpPr txBox="1">
            <a:spLocks noChangeArrowheads="1"/>
          </p:cNvSpPr>
          <p:nvPr/>
        </p:nvSpPr>
        <p:spPr bwMode="auto">
          <a:xfrm>
            <a:off x="788500" y="4778793"/>
            <a:ext cx="43891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...</a:t>
            </a:r>
          </a:p>
        </p:txBody>
      </p:sp>
      <p:sp>
        <p:nvSpPr>
          <p:cNvPr id="28" name="Ellipse 27"/>
          <p:cNvSpPr/>
          <p:nvPr/>
        </p:nvSpPr>
        <p:spPr>
          <a:xfrm>
            <a:off x="212436" y="4103838"/>
            <a:ext cx="576064" cy="561801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62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5235253" y="3834590"/>
            <a:ext cx="5325244" cy="204268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674" name="ZoneTexte 12"/>
          <p:cNvSpPr txBox="1">
            <a:spLocks noChangeArrowheads="1"/>
          </p:cNvSpPr>
          <p:nvPr/>
        </p:nvSpPr>
        <p:spPr bwMode="auto">
          <a:xfrm>
            <a:off x="767409" y="1958689"/>
            <a:ext cx="4429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/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8675" name="ZoneTexte 13"/>
          <p:cNvSpPr txBox="1">
            <a:spLocks noChangeArrowheads="1"/>
          </p:cNvSpPr>
          <p:nvPr/>
        </p:nvSpPr>
        <p:spPr bwMode="auto">
          <a:xfrm>
            <a:off x="767409" y="2636912"/>
            <a:ext cx="4071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könn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6" name="ZoneTexte 8"/>
          <p:cNvSpPr txBox="1">
            <a:spLocks noChangeArrowheads="1"/>
          </p:cNvSpPr>
          <p:nvPr/>
        </p:nvSpPr>
        <p:spPr bwMode="auto">
          <a:xfrm>
            <a:off x="95250" y="-19355"/>
            <a:ext cx="1233745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 grammatical :</a:t>
            </a:r>
          </a:p>
          <a:p>
            <a:r>
              <a:rPr lang="fr-F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exprimer un savoir 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faire / parler de ses compétences :</a:t>
            </a:r>
            <a:endParaRPr lang="fr-F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7" name="ZoneTexte 9"/>
          <p:cNvSpPr txBox="1">
            <a:spLocks noChangeArrowheads="1"/>
          </p:cNvSpPr>
          <p:nvPr/>
        </p:nvSpPr>
        <p:spPr bwMode="auto">
          <a:xfrm>
            <a:off x="767408" y="1530064"/>
            <a:ext cx="4286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</a:t>
            </a:r>
            <a:r>
              <a:rPr lang="fr-FR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fr-FR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8" name="ZoneTexte 10"/>
          <p:cNvSpPr txBox="1">
            <a:spLocks noChangeArrowheads="1"/>
          </p:cNvSpPr>
          <p:nvPr/>
        </p:nvSpPr>
        <p:spPr bwMode="auto">
          <a:xfrm>
            <a:off x="767408" y="1101439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fr-FR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8679" name="ZoneTexte 16"/>
          <p:cNvSpPr txBox="1">
            <a:spLocks noChangeArrowheads="1"/>
          </p:cNvSpPr>
          <p:nvPr/>
        </p:nvSpPr>
        <p:spPr bwMode="auto">
          <a:xfrm>
            <a:off x="767408" y="3068960"/>
            <a:ext cx="4000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könn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0" name="ZoneTexte 17"/>
          <p:cNvSpPr txBox="1">
            <a:spLocks noChangeArrowheads="1"/>
          </p:cNvSpPr>
          <p:nvPr/>
        </p:nvSpPr>
        <p:spPr bwMode="auto">
          <a:xfrm>
            <a:off x="767408" y="3501008"/>
            <a:ext cx="3929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könn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1" name="ZoneTexte 17"/>
          <p:cNvSpPr txBox="1">
            <a:spLocks noChangeArrowheads="1"/>
          </p:cNvSpPr>
          <p:nvPr/>
        </p:nvSpPr>
        <p:spPr bwMode="auto">
          <a:xfrm>
            <a:off x="4515173" y="1282547"/>
            <a:ext cx="80724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verbe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können</a:t>
            </a:r>
            <a:r>
              <a:rPr lang="fr-FR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 appelé 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verbe de modalité.</a:t>
            </a:r>
          </a:p>
        </p:txBody>
      </p:sp>
      <p:sp>
        <p:nvSpPr>
          <p:cNvPr id="11" name="ZoneTexte 17"/>
          <p:cNvSpPr txBox="1">
            <a:spLocks noChangeArrowheads="1"/>
          </p:cNvSpPr>
          <p:nvPr/>
        </p:nvSpPr>
        <p:spPr bwMode="auto">
          <a:xfrm>
            <a:off x="4515173" y="2193558"/>
            <a:ext cx="814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complément est                                      </a:t>
            </a:r>
          </a:p>
        </p:txBody>
      </p:sp>
      <p:sp>
        <p:nvSpPr>
          <p:cNvPr id="19" name="ZoneTexte 17"/>
          <p:cNvSpPr txBox="1">
            <a:spLocks noChangeArrowheads="1"/>
          </p:cNvSpPr>
          <p:nvPr/>
        </p:nvSpPr>
        <p:spPr bwMode="auto">
          <a:xfrm>
            <a:off x="8152889" y="2207941"/>
            <a:ext cx="40269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un verbe à 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l’infinitif 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oneTexte 17"/>
          <p:cNvSpPr txBox="1">
            <a:spLocks noChangeArrowheads="1"/>
          </p:cNvSpPr>
          <p:nvPr/>
        </p:nvSpPr>
        <p:spPr bwMode="auto">
          <a:xfrm>
            <a:off x="3856211" y="3991013"/>
            <a:ext cx="8072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Tennis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spielen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2" name="ZoneTexte 17"/>
          <p:cNvSpPr txBox="1">
            <a:spLocks noChangeArrowheads="1"/>
          </p:cNvSpPr>
          <p:nvPr/>
        </p:nvSpPr>
        <p:spPr bwMode="auto">
          <a:xfrm>
            <a:off x="4140699" y="4823939"/>
            <a:ext cx="49387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Verbe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conjugué</a:t>
            </a:r>
          </a:p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2ème position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6642292" y="4491078"/>
            <a:ext cx="285752" cy="40454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17"/>
          <p:cNvSpPr txBox="1">
            <a:spLocks noChangeArrowheads="1"/>
          </p:cNvSpPr>
          <p:nvPr/>
        </p:nvSpPr>
        <p:spPr bwMode="auto">
          <a:xfrm>
            <a:off x="6741518" y="4823939"/>
            <a:ext cx="50068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Verbe à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l’infinitif</a:t>
            </a:r>
          </a:p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 finale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rot="16200000" flipV="1">
            <a:off x="8713994" y="4633954"/>
            <a:ext cx="428628" cy="14287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17"/>
          <p:cNvSpPr txBox="1">
            <a:spLocks noChangeArrowheads="1"/>
          </p:cNvSpPr>
          <p:nvPr/>
        </p:nvSpPr>
        <p:spPr bwMode="auto">
          <a:xfrm>
            <a:off x="4979048" y="2684031"/>
            <a:ext cx="44355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 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groupe infinitif. 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ZoneTexte 17"/>
          <p:cNvSpPr txBox="1">
            <a:spLocks noChangeArrowheads="1"/>
          </p:cNvSpPr>
          <p:nvPr/>
        </p:nvSpPr>
        <p:spPr bwMode="auto">
          <a:xfrm>
            <a:off x="2917590" y="1124194"/>
            <a:ext cx="4788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Ø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ZoneTexte 17"/>
          <p:cNvSpPr txBox="1">
            <a:spLocks noChangeArrowheads="1"/>
          </p:cNvSpPr>
          <p:nvPr/>
        </p:nvSpPr>
        <p:spPr bwMode="auto">
          <a:xfrm>
            <a:off x="2910533" y="1546647"/>
            <a:ext cx="10217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ZoneTexte 17"/>
          <p:cNvSpPr txBox="1">
            <a:spLocks noChangeArrowheads="1"/>
          </p:cNvSpPr>
          <p:nvPr/>
        </p:nvSpPr>
        <p:spPr bwMode="auto">
          <a:xfrm>
            <a:off x="2942559" y="1963410"/>
            <a:ext cx="4788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Ø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ZoneTexte 17"/>
          <p:cNvSpPr txBox="1">
            <a:spLocks noChangeArrowheads="1"/>
          </p:cNvSpPr>
          <p:nvPr/>
        </p:nvSpPr>
        <p:spPr bwMode="auto">
          <a:xfrm>
            <a:off x="2859287" y="2637567"/>
            <a:ext cx="6933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ZoneTexte 17"/>
          <p:cNvSpPr txBox="1">
            <a:spLocks noChangeArrowheads="1"/>
          </p:cNvSpPr>
          <p:nvPr/>
        </p:nvSpPr>
        <p:spPr bwMode="auto">
          <a:xfrm>
            <a:off x="2877133" y="3080815"/>
            <a:ext cx="6933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</p:txBody>
      </p:sp>
      <p:sp>
        <p:nvSpPr>
          <p:cNvPr id="32" name="ZoneTexte 17"/>
          <p:cNvSpPr txBox="1">
            <a:spLocks noChangeArrowheads="1"/>
          </p:cNvSpPr>
          <p:nvPr/>
        </p:nvSpPr>
        <p:spPr bwMode="auto">
          <a:xfrm>
            <a:off x="2907611" y="3501335"/>
            <a:ext cx="6933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416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674" grpId="0"/>
      <p:bldP spid="28675" grpId="0"/>
      <p:bldP spid="28676" grpId="0"/>
      <p:bldP spid="28677" grpId="0"/>
      <p:bldP spid="28678" grpId="0"/>
      <p:bldP spid="28679" grpId="0"/>
      <p:bldP spid="2868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095542" y="2730565"/>
            <a:ext cx="5987565" cy="1689390"/>
          </a:xfrm>
        </p:spPr>
        <p:txBody>
          <a:bodyPr>
            <a:normAutofit/>
          </a:bodyPr>
          <a:lstStyle/>
          <a:p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23)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162" y="2337070"/>
            <a:ext cx="1166327" cy="116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09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4077"/>
            <a:ext cx="3105150" cy="24860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" y="1014412"/>
            <a:ext cx="1212532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8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095542" y="2730565"/>
            <a:ext cx="5987565" cy="1689390"/>
          </a:xfrm>
        </p:spPr>
        <p:txBody>
          <a:bodyPr>
            <a:normAutofit/>
          </a:bodyPr>
          <a:lstStyle/>
          <a:p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35)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162" y="2337070"/>
            <a:ext cx="1166327" cy="116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3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055" y="1829480"/>
            <a:ext cx="6654476" cy="298707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4077"/>
            <a:ext cx="31051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6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215" y="2074729"/>
            <a:ext cx="5475704" cy="2488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647739" y="146810"/>
            <a:ext cx="6883174" cy="6139542"/>
          </a:xfrm>
          <a:custGeom>
            <a:avLst/>
            <a:gdLst>
              <a:gd name="T0" fmla="*/ 2844006 w 21600"/>
              <a:gd name="T1" fmla="*/ 0 h 21600"/>
              <a:gd name="T2" fmla="*/ 832925 w 21600"/>
              <a:gd name="T3" fmla="*/ 702512 h 21600"/>
              <a:gd name="T4" fmla="*/ 0 w 21600"/>
              <a:gd name="T5" fmla="*/ 2398713 h 21600"/>
              <a:gd name="T6" fmla="*/ 832925 w 21600"/>
              <a:gd name="T7" fmla="*/ 4094913 h 21600"/>
              <a:gd name="T8" fmla="*/ 2844006 w 21600"/>
              <a:gd name="T9" fmla="*/ 4797425 h 21600"/>
              <a:gd name="T10" fmla="*/ 4855087 w 21600"/>
              <a:gd name="T11" fmla="*/ 4094913 h 21600"/>
              <a:gd name="T12" fmla="*/ 5688012 w 21600"/>
              <a:gd name="T13" fmla="*/ 2398713 h 21600"/>
              <a:gd name="T14" fmla="*/ 4855087 w 21600"/>
              <a:gd name="T15" fmla="*/ 70251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447" y="10800"/>
                </a:moveTo>
                <a:cubicBezTo>
                  <a:pt x="9447" y="11547"/>
                  <a:pt x="10053" y="12153"/>
                  <a:pt x="10800" y="12153"/>
                </a:cubicBezTo>
                <a:cubicBezTo>
                  <a:pt x="11547" y="12153"/>
                  <a:pt x="12153" y="11547"/>
                  <a:pt x="12153" y="10800"/>
                </a:cubicBezTo>
                <a:cubicBezTo>
                  <a:pt x="12153" y="10053"/>
                  <a:pt x="11547" y="9447"/>
                  <a:pt x="10800" y="9447"/>
                </a:cubicBezTo>
                <a:cubicBezTo>
                  <a:pt x="10053" y="9447"/>
                  <a:pt x="9447" y="10053"/>
                  <a:pt x="9447" y="1080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7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886" y="0"/>
            <a:ext cx="1334279" cy="133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93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58316E-6 C 0.00156 -0.00625 0.00365 -0.00717 0.00816 -0.00926 C 0.01458 -0.00879 0.02118 -0.00903 0.0276 -0.00764 C 0.03316 -0.00648 0.03524 0.01573 0.03681 0.02151 C 0.03472 0.03932 0.03524 0.04372 0.02639 0.05505 C 0.02274 0.065 0.01493 0.07009 0.00694 0.07194 C -0.0066 0.08373 -0.03872 0.08258 -0.04705 0.05829 C -0.04826 0.05482 -0.04965 0.04857 -0.05052 0.04441 C -0.04896 0.00416 -0.05087 -0.00856 -0.04028 -0.0384 C -0.03733 -0.05645 -0.02934 -0.0613 -0.01944 -0.07194 C -0.01771 -0.0738 -0.01667 -0.07657 -0.01493 -0.07819 C -0.01215 -0.08073 -0.00573 -0.0842 -0.00573 -0.0842 C 0.00226 -0.08374 0.01042 -0.0842 0.0184 -0.08282 C 0.02656 -0.08143 0.03733 -0.06246 0.04253 -0.05506 C 0.04358 -0.04997 0.04392 -0.04303 0.04601 -0.0384 C 0.05017 -0.02915 0.04653 -0.04303 0.05052 -0.02915 C 0.05226 -0.0229 0.05278 -0.02013 0.05642 -0.01527 C 0.05781 -0.00717 0.06233 0.003 0.06667 0.00925 C 0.06979 0.02521 0.07135 0.05505 0.06215 0.07032 C 0.05208 0.08697 0.05833 0.0724 0.04601 0.08882 C 0.04028 0.09646 0.04358 0.09414 0.03681 0.09646 C 0.03021 0.09484 0.02326 0.0953 0.01719 0.09183 C 0.01372 0.08998 0.0092 0.08119 0.0092 0.08119 C 0.00642 0.07194 0.00556 0.06523 0.00469 0.05505 C 0.00538 0.0074 0.00226 -0.01273 0.01389 -0.04904 C 0.0158 -0.05529 0.0158 -0.0613 0.01962 -0.06593 C 0.02222 -0.07611 0.02517 -0.08675 0.03333 -0.09045 C 0.03924 -0.0967 0.0434 -0.09855 0.05052 -0.10109 C 0.05625 -0.10063 0.06215 -0.1004 0.06788 -0.09947 C 0.0691 -0.09924 0.07049 -0.09924 0.07135 -0.09808 C 0.07326 -0.09554 0.07326 -0.09161 0.07483 -0.08883 C 0.07795 -0.07518 0.08125 -0.06015 0.08628 -0.04742 C 0.08524 -0.0125 0.08559 -0.00116 0.07812 0.02752 C 0.07622 0.0451 0.0776 0.04325 0.06441 0.04603 C 0.06285 0.04742 0.06111 0.04857 0.05972 0.05042 C 0.05764 0.0532 0.05781 0.05621 0.05521 0.05829 C 0.05312 0.05991 0.05052 0.05991 0.04826 0.0613 C 0.04358 0.06407 0.04062 0.06731 0.03559 0.06893 C 0.02969 0.07402 0.025 0.07703 0.0184 0.07957 C 0.0066 0.07911 -0.00538 0.08003 -0.01719 0.07818 C -0.02188 0.07749 -0.03212 0.07078 -0.03785 0.06893 C -0.03958 0.06754 -0.04253 0.06546 -0.04358 0.06268 C -0.04479 0.05945 -0.04479 0.05528 -0.04601 0.05204 C -0.04792 0.04695 -0.04983 0.04187 -0.05174 0.03678 C -0.05139 0.01179 -0.05156 -0.01342 -0.05052 -0.0384 C -0.05035 -0.04095 -0.0474 -0.05089 -0.04601 -0.05367 C -0.04427 -0.05737 -0.04028 -0.06431 -0.04028 -0.06431 C -0.02448 -0.06292 -0.02778 -0.06339 -0.01719 -0.05668 C -0.0151 -0.0539 -0.01233 -0.05182 -0.01024 -0.04904 C -0.00191 -0.03748 -0.01163 -0.04696 -0.00347 -0.03979 C -0.00052 -0.02892 -0.00243 -0.03331 0.00122 -0.02614 C 0.00208 -0.02129 0.00469 -0.01712 0.00469 -0.01226 C 0.00573 0.06453 0.01267 0.06477 -0.01267 0.10571 C -0.01563 0.11034 -0.01424 0.11103 -0.0184 0.11473 C -0.02292 0.11866 -0.02951 0.11913 -0.03438 0.1226 C -0.04184 0.11913 -0.04306 0.11704 -0.04705 0.10872 C -0.04653 0.10062 -0.04479 0.07703 -0.04358 0.07194 C -0.04253 0.06777 -0.03941 0.065 -0.03785 0.0613 C -0.03264 0.0495 -0.03958 0.05667 -0.02986 0.04603 C -0.02431 0.04001 -0.01806 0.03816 -0.01267 0.03215 C -0.00799 0.02706 -0.00556 0.01526 0.00122 0.01526 " pathEditMode="relative" ptsTypes="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1"/>
          <a:stretch/>
        </p:blipFill>
        <p:spPr>
          <a:xfrm>
            <a:off x="3624349" y="2142371"/>
            <a:ext cx="4978370" cy="308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647739" y="146810"/>
            <a:ext cx="6883174" cy="6139542"/>
          </a:xfrm>
          <a:custGeom>
            <a:avLst/>
            <a:gdLst>
              <a:gd name="T0" fmla="*/ 2844006 w 21600"/>
              <a:gd name="T1" fmla="*/ 0 h 21600"/>
              <a:gd name="T2" fmla="*/ 832925 w 21600"/>
              <a:gd name="T3" fmla="*/ 702512 h 21600"/>
              <a:gd name="T4" fmla="*/ 0 w 21600"/>
              <a:gd name="T5" fmla="*/ 2398713 h 21600"/>
              <a:gd name="T6" fmla="*/ 832925 w 21600"/>
              <a:gd name="T7" fmla="*/ 4094913 h 21600"/>
              <a:gd name="T8" fmla="*/ 2844006 w 21600"/>
              <a:gd name="T9" fmla="*/ 4797425 h 21600"/>
              <a:gd name="T10" fmla="*/ 4855087 w 21600"/>
              <a:gd name="T11" fmla="*/ 4094913 h 21600"/>
              <a:gd name="T12" fmla="*/ 5688012 w 21600"/>
              <a:gd name="T13" fmla="*/ 2398713 h 21600"/>
              <a:gd name="T14" fmla="*/ 4855087 w 21600"/>
              <a:gd name="T15" fmla="*/ 70251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447" y="10800"/>
                </a:moveTo>
                <a:cubicBezTo>
                  <a:pt x="9447" y="11547"/>
                  <a:pt x="10053" y="12153"/>
                  <a:pt x="10800" y="12153"/>
                </a:cubicBezTo>
                <a:cubicBezTo>
                  <a:pt x="11547" y="12153"/>
                  <a:pt x="12153" y="11547"/>
                  <a:pt x="12153" y="10800"/>
                </a:cubicBezTo>
                <a:cubicBezTo>
                  <a:pt x="12153" y="10053"/>
                  <a:pt x="11547" y="9447"/>
                  <a:pt x="10800" y="9447"/>
                </a:cubicBezTo>
                <a:cubicBezTo>
                  <a:pt x="10053" y="9447"/>
                  <a:pt x="9447" y="10053"/>
                  <a:pt x="9447" y="1080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6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58316E-6 C 0.00156 -0.00625 0.00365 -0.00717 0.00816 -0.00926 C 0.01458 -0.00879 0.02118 -0.00903 0.0276 -0.00764 C 0.03316 -0.00648 0.03524 0.01573 0.03681 0.02151 C 0.03472 0.03932 0.03524 0.04372 0.02639 0.05505 C 0.02274 0.065 0.01493 0.07009 0.00694 0.07194 C -0.0066 0.08373 -0.03872 0.08258 -0.04705 0.05829 C -0.04826 0.05482 -0.04965 0.04857 -0.05052 0.04441 C -0.04896 0.00416 -0.05087 -0.00856 -0.04028 -0.0384 C -0.03733 -0.05645 -0.02934 -0.0613 -0.01944 -0.07194 C -0.01771 -0.0738 -0.01667 -0.07657 -0.01493 -0.07819 C -0.01215 -0.08073 -0.00573 -0.0842 -0.00573 -0.0842 C 0.00226 -0.08374 0.01042 -0.0842 0.0184 -0.08282 C 0.02656 -0.08143 0.03733 -0.06246 0.04253 -0.05506 C 0.04358 -0.04997 0.04392 -0.04303 0.04601 -0.0384 C 0.05017 -0.02915 0.04653 -0.04303 0.05052 -0.02915 C 0.05226 -0.0229 0.05278 -0.02013 0.05642 -0.01527 C 0.05781 -0.00717 0.06233 0.003 0.06667 0.00925 C 0.06979 0.02521 0.07135 0.05505 0.06215 0.07032 C 0.05208 0.08697 0.05833 0.0724 0.04601 0.08882 C 0.04028 0.09646 0.04358 0.09414 0.03681 0.09646 C 0.03021 0.09484 0.02326 0.0953 0.01719 0.09183 C 0.01372 0.08998 0.0092 0.08119 0.0092 0.08119 C 0.00642 0.07194 0.00556 0.06523 0.00469 0.05505 C 0.00538 0.0074 0.00226 -0.01273 0.01389 -0.04904 C 0.0158 -0.05529 0.0158 -0.0613 0.01962 -0.06593 C 0.02222 -0.07611 0.02517 -0.08675 0.03333 -0.09045 C 0.03924 -0.0967 0.0434 -0.09855 0.05052 -0.10109 C 0.05625 -0.10063 0.06215 -0.1004 0.06788 -0.09947 C 0.0691 -0.09924 0.07049 -0.09924 0.07135 -0.09808 C 0.07326 -0.09554 0.07326 -0.09161 0.07483 -0.08883 C 0.07795 -0.07518 0.08125 -0.06015 0.08628 -0.04742 C 0.08524 -0.0125 0.08559 -0.00116 0.07812 0.02752 C 0.07622 0.0451 0.0776 0.04325 0.06441 0.04603 C 0.06285 0.04742 0.06111 0.04857 0.05972 0.05042 C 0.05764 0.0532 0.05781 0.05621 0.05521 0.05829 C 0.05312 0.05991 0.05052 0.05991 0.04826 0.0613 C 0.04358 0.06407 0.04062 0.06731 0.03559 0.06893 C 0.02969 0.07402 0.025 0.07703 0.0184 0.07957 C 0.0066 0.07911 -0.00538 0.08003 -0.01719 0.07818 C -0.02188 0.07749 -0.03212 0.07078 -0.03785 0.06893 C -0.03958 0.06754 -0.04253 0.06546 -0.04358 0.06268 C -0.04479 0.05945 -0.04479 0.05528 -0.04601 0.05204 C -0.04792 0.04695 -0.04983 0.04187 -0.05174 0.03678 C -0.05139 0.01179 -0.05156 -0.01342 -0.05052 -0.0384 C -0.05035 -0.04095 -0.0474 -0.05089 -0.04601 -0.05367 C -0.04427 -0.05737 -0.04028 -0.06431 -0.04028 -0.06431 C -0.02448 -0.06292 -0.02778 -0.06339 -0.01719 -0.05668 C -0.0151 -0.0539 -0.01233 -0.05182 -0.01024 -0.04904 C -0.00191 -0.03748 -0.01163 -0.04696 -0.00347 -0.03979 C -0.00052 -0.02892 -0.00243 -0.03331 0.00122 -0.02614 C 0.00208 -0.02129 0.00469 -0.01712 0.00469 -0.01226 C 0.00573 0.06453 0.01267 0.06477 -0.01267 0.10571 C -0.01563 0.11034 -0.01424 0.11103 -0.0184 0.11473 C -0.02292 0.11866 -0.02951 0.11913 -0.03438 0.1226 C -0.04184 0.11913 -0.04306 0.11704 -0.04705 0.10872 C -0.04653 0.10062 -0.04479 0.07703 -0.04358 0.07194 C -0.04253 0.06777 -0.03941 0.065 -0.03785 0.0613 C -0.03264 0.0495 -0.03958 0.05667 -0.02986 0.04603 C -0.02431 0.04001 -0.01806 0.03816 -0.01267 0.03215 C -0.00799 0.02706 -0.00556 0.01526 0.00122 0.01526 " pathEditMode="relative" ptsTypes="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480" y="2055412"/>
            <a:ext cx="5053692" cy="298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0345" y="2703380"/>
            <a:ext cx="5490224" cy="168939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647739" y="146810"/>
            <a:ext cx="6883174" cy="6139542"/>
          </a:xfrm>
          <a:custGeom>
            <a:avLst/>
            <a:gdLst>
              <a:gd name="T0" fmla="*/ 2844006 w 21600"/>
              <a:gd name="T1" fmla="*/ 0 h 21600"/>
              <a:gd name="T2" fmla="*/ 832925 w 21600"/>
              <a:gd name="T3" fmla="*/ 702512 h 21600"/>
              <a:gd name="T4" fmla="*/ 0 w 21600"/>
              <a:gd name="T5" fmla="*/ 2398713 h 21600"/>
              <a:gd name="T6" fmla="*/ 832925 w 21600"/>
              <a:gd name="T7" fmla="*/ 4094913 h 21600"/>
              <a:gd name="T8" fmla="*/ 2844006 w 21600"/>
              <a:gd name="T9" fmla="*/ 4797425 h 21600"/>
              <a:gd name="T10" fmla="*/ 4855087 w 21600"/>
              <a:gd name="T11" fmla="*/ 4094913 h 21600"/>
              <a:gd name="T12" fmla="*/ 5688012 w 21600"/>
              <a:gd name="T13" fmla="*/ 2398713 h 21600"/>
              <a:gd name="T14" fmla="*/ 4855087 w 21600"/>
              <a:gd name="T15" fmla="*/ 70251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447" y="10800"/>
                </a:moveTo>
                <a:cubicBezTo>
                  <a:pt x="9447" y="11547"/>
                  <a:pt x="10053" y="12153"/>
                  <a:pt x="10800" y="12153"/>
                </a:cubicBezTo>
                <a:cubicBezTo>
                  <a:pt x="11547" y="12153"/>
                  <a:pt x="12153" y="11547"/>
                  <a:pt x="12153" y="10800"/>
                </a:cubicBezTo>
                <a:cubicBezTo>
                  <a:pt x="12153" y="10053"/>
                  <a:pt x="11547" y="9447"/>
                  <a:pt x="10800" y="9447"/>
                </a:cubicBezTo>
                <a:cubicBezTo>
                  <a:pt x="10053" y="9447"/>
                  <a:pt x="9447" y="10053"/>
                  <a:pt x="9447" y="1080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44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58316E-6 C 0.00156 -0.00625 0.00365 -0.00717 0.00816 -0.00926 C 0.01458 -0.00879 0.02118 -0.00903 0.0276 -0.00764 C 0.03316 -0.00648 0.03524 0.01573 0.03681 0.02151 C 0.03472 0.03932 0.03524 0.04372 0.02639 0.05505 C 0.02274 0.065 0.01493 0.07009 0.00694 0.07194 C -0.0066 0.08373 -0.03872 0.08258 -0.04705 0.05829 C -0.04826 0.05482 -0.04965 0.04857 -0.05052 0.04441 C -0.04896 0.00416 -0.05087 -0.00856 -0.04028 -0.0384 C -0.03733 -0.05645 -0.02934 -0.0613 -0.01944 -0.07194 C -0.01771 -0.0738 -0.01667 -0.07657 -0.01493 -0.07819 C -0.01215 -0.08073 -0.00573 -0.0842 -0.00573 -0.0842 C 0.00226 -0.08374 0.01042 -0.0842 0.0184 -0.08282 C 0.02656 -0.08143 0.03733 -0.06246 0.04253 -0.05506 C 0.04358 -0.04997 0.04392 -0.04303 0.04601 -0.0384 C 0.05017 -0.02915 0.04653 -0.04303 0.05052 -0.02915 C 0.05226 -0.0229 0.05278 -0.02013 0.05642 -0.01527 C 0.05781 -0.00717 0.06233 0.003 0.06667 0.00925 C 0.06979 0.02521 0.07135 0.05505 0.06215 0.07032 C 0.05208 0.08697 0.05833 0.0724 0.04601 0.08882 C 0.04028 0.09646 0.04358 0.09414 0.03681 0.09646 C 0.03021 0.09484 0.02326 0.0953 0.01719 0.09183 C 0.01372 0.08998 0.0092 0.08119 0.0092 0.08119 C 0.00642 0.07194 0.00556 0.06523 0.00469 0.05505 C 0.00538 0.0074 0.00226 -0.01273 0.01389 -0.04904 C 0.0158 -0.05529 0.0158 -0.0613 0.01962 -0.06593 C 0.02222 -0.07611 0.02517 -0.08675 0.03333 -0.09045 C 0.03924 -0.0967 0.0434 -0.09855 0.05052 -0.10109 C 0.05625 -0.10063 0.06215 -0.1004 0.06788 -0.09947 C 0.0691 -0.09924 0.07049 -0.09924 0.07135 -0.09808 C 0.07326 -0.09554 0.07326 -0.09161 0.07483 -0.08883 C 0.07795 -0.07518 0.08125 -0.06015 0.08628 -0.04742 C 0.08524 -0.0125 0.08559 -0.00116 0.07812 0.02752 C 0.07622 0.0451 0.0776 0.04325 0.06441 0.04603 C 0.06285 0.04742 0.06111 0.04857 0.05972 0.05042 C 0.05764 0.0532 0.05781 0.05621 0.05521 0.05829 C 0.05312 0.05991 0.05052 0.05991 0.04826 0.0613 C 0.04358 0.06407 0.04062 0.06731 0.03559 0.06893 C 0.02969 0.07402 0.025 0.07703 0.0184 0.07957 C 0.0066 0.07911 -0.00538 0.08003 -0.01719 0.07818 C -0.02188 0.07749 -0.03212 0.07078 -0.03785 0.06893 C -0.03958 0.06754 -0.04253 0.06546 -0.04358 0.06268 C -0.04479 0.05945 -0.04479 0.05528 -0.04601 0.05204 C -0.04792 0.04695 -0.04983 0.04187 -0.05174 0.03678 C -0.05139 0.01179 -0.05156 -0.01342 -0.05052 -0.0384 C -0.05035 -0.04095 -0.0474 -0.05089 -0.04601 -0.05367 C -0.04427 -0.05737 -0.04028 -0.06431 -0.04028 -0.06431 C -0.02448 -0.06292 -0.02778 -0.06339 -0.01719 -0.05668 C -0.0151 -0.0539 -0.01233 -0.05182 -0.01024 -0.04904 C -0.00191 -0.03748 -0.01163 -0.04696 -0.00347 -0.03979 C -0.00052 -0.02892 -0.00243 -0.03331 0.00122 -0.02614 C 0.00208 -0.02129 0.00469 -0.01712 0.00469 -0.01226 C 0.00573 0.06453 0.01267 0.06477 -0.01267 0.10571 C -0.01563 0.11034 -0.01424 0.11103 -0.0184 0.11473 C -0.02292 0.11866 -0.02951 0.11913 -0.03438 0.1226 C -0.04184 0.11913 -0.04306 0.11704 -0.04705 0.10872 C -0.04653 0.10062 -0.04479 0.07703 -0.04358 0.07194 C -0.04253 0.06777 -0.03941 0.065 -0.03785 0.0613 C -0.03264 0.0495 -0.03958 0.05667 -0.02986 0.04603 C -0.02431 0.04001 -0.01806 0.03816 -0.01267 0.03215 C -0.00799 0.02706 -0.00556 0.01526 0.00122 0.01526 " pathEditMode="relative" ptsTypes="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245" y="2074730"/>
            <a:ext cx="4740162" cy="3148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647739" y="146810"/>
            <a:ext cx="6883174" cy="6139542"/>
          </a:xfrm>
          <a:custGeom>
            <a:avLst/>
            <a:gdLst>
              <a:gd name="T0" fmla="*/ 2844006 w 21600"/>
              <a:gd name="T1" fmla="*/ 0 h 21600"/>
              <a:gd name="T2" fmla="*/ 832925 w 21600"/>
              <a:gd name="T3" fmla="*/ 702512 h 21600"/>
              <a:gd name="T4" fmla="*/ 0 w 21600"/>
              <a:gd name="T5" fmla="*/ 2398713 h 21600"/>
              <a:gd name="T6" fmla="*/ 832925 w 21600"/>
              <a:gd name="T7" fmla="*/ 4094913 h 21600"/>
              <a:gd name="T8" fmla="*/ 2844006 w 21600"/>
              <a:gd name="T9" fmla="*/ 4797425 h 21600"/>
              <a:gd name="T10" fmla="*/ 4855087 w 21600"/>
              <a:gd name="T11" fmla="*/ 4094913 h 21600"/>
              <a:gd name="T12" fmla="*/ 5688012 w 21600"/>
              <a:gd name="T13" fmla="*/ 2398713 h 21600"/>
              <a:gd name="T14" fmla="*/ 4855087 w 21600"/>
              <a:gd name="T15" fmla="*/ 70251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447" y="10800"/>
                </a:moveTo>
                <a:cubicBezTo>
                  <a:pt x="9447" y="11547"/>
                  <a:pt x="10053" y="12153"/>
                  <a:pt x="10800" y="12153"/>
                </a:cubicBezTo>
                <a:cubicBezTo>
                  <a:pt x="11547" y="12153"/>
                  <a:pt x="12153" y="11547"/>
                  <a:pt x="12153" y="10800"/>
                </a:cubicBezTo>
                <a:cubicBezTo>
                  <a:pt x="12153" y="10053"/>
                  <a:pt x="11547" y="9447"/>
                  <a:pt x="10800" y="9447"/>
                </a:cubicBezTo>
                <a:cubicBezTo>
                  <a:pt x="10053" y="9447"/>
                  <a:pt x="9447" y="10053"/>
                  <a:pt x="9447" y="1080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26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58316E-6 C 0.00156 -0.00625 0.00365 -0.00717 0.00816 -0.00926 C 0.01458 -0.00879 0.02118 -0.00903 0.0276 -0.00764 C 0.03316 -0.00648 0.03524 0.01573 0.03681 0.02151 C 0.03472 0.03932 0.03524 0.04372 0.02639 0.05505 C 0.02274 0.065 0.01493 0.07009 0.00694 0.07194 C -0.0066 0.08373 -0.03872 0.08258 -0.04705 0.05829 C -0.04826 0.05482 -0.04965 0.04857 -0.05052 0.04441 C -0.04896 0.00416 -0.05087 -0.00856 -0.04028 -0.0384 C -0.03733 -0.05645 -0.02934 -0.0613 -0.01944 -0.07194 C -0.01771 -0.0738 -0.01667 -0.07657 -0.01493 -0.07819 C -0.01215 -0.08073 -0.00573 -0.0842 -0.00573 -0.0842 C 0.00226 -0.08374 0.01042 -0.0842 0.0184 -0.08282 C 0.02656 -0.08143 0.03733 -0.06246 0.04253 -0.05506 C 0.04358 -0.04997 0.04392 -0.04303 0.04601 -0.0384 C 0.05017 -0.02915 0.04653 -0.04303 0.05052 -0.02915 C 0.05226 -0.0229 0.05278 -0.02013 0.05642 -0.01527 C 0.05781 -0.00717 0.06233 0.003 0.06667 0.00925 C 0.06979 0.02521 0.07135 0.05505 0.06215 0.07032 C 0.05208 0.08697 0.05833 0.0724 0.04601 0.08882 C 0.04028 0.09646 0.04358 0.09414 0.03681 0.09646 C 0.03021 0.09484 0.02326 0.0953 0.01719 0.09183 C 0.01372 0.08998 0.0092 0.08119 0.0092 0.08119 C 0.00642 0.07194 0.00556 0.06523 0.00469 0.05505 C 0.00538 0.0074 0.00226 -0.01273 0.01389 -0.04904 C 0.0158 -0.05529 0.0158 -0.0613 0.01962 -0.06593 C 0.02222 -0.07611 0.02517 -0.08675 0.03333 -0.09045 C 0.03924 -0.0967 0.0434 -0.09855 0.05052 -0.10109 C 0.05625 -0.10063 0.06215 -0.1004 0.06788 -0.09947 C 0.0691 -0.09924 0.07049 -0.09924 0.07135 -0.09808 C 0.07326 -0.09554 0.07326 -0.09161 0.07483 -0.08883 C 0.07795 -0.07518 0.08125 -0.06015 0.08628 -0.04742 C 0.08524 -0.0125 0.08559 -0.00116 0.07812 0.02752 C 0.07622 0.0451 0.0776 0.04325 0.06441 0.04603 C 0.06285 0.04742 0.06111 0.04857 0.05972 0.05042 C 0.05764 0.0532 0.05781 0.05621 0.05521 0.05829 C 0.05312 0.05991 0.05052 0.05991 0.04826 0.0613 C 0.04358 0.06407 0.04062 0.06731 0.03559 0.06893 C 0.02969 0.07402 0.025 0.07703 0.0184 0.07957 C 0.0066 0.07911 -0.00538 0.08003 -0.01719 0.07818 C -0.02188 0.07749 -0.03212 0.07078 -0.03785 0.06893 C -0.03958 0.06754 -0.04253 0.06546 -0.04358 0.06268 C -0.04479 0.05945 -0.04479 0.05528 -0.04601 0.05204 C -0.04792 0.04695 -0.04983 0.04187 -0.05174 0.03678 C -0.05139 0.01179 -0.05156 -0.01342 -0.05052 -0.0384 C -0.05035 -0.04095 -0.0474 -0.05089 -0.04601 -0.05367 C -0.04427 -0.05737 -0.04028 -0.06431 -0.04028 -0.06431 C -0.02448 -0.06292 -0.02778 -0.06339 -0.01719 -0.05668 C -0.0151 -0.0539 -0.01233 -0.05182 -0.01024 -0.04904 C -0.00191 -0.03748 -0.01163 -0.04696 -0.00347 -0.03979 C -0.00052 -0.02892 -0.00243 -0.03331 0.00122 -0.02614 C 0.00208 -0.02129 0.00469 -0.01712 0.00469 -0.01226 C 0.00573 0.06453 0.01267 0.06477 -0.01267 0.10571 C -0.01563 0.11034 -0.01424 0.11103 -0.0184 0.11473 C -0.02292 0.11866 -0.02951 0.11913 -0.03438 0.1226 C -0.04184 0.11913 -0.04306 0.11704 -0.04705 0.10872 C -0.04653 0.10062 -0.04479 0.07703 -0.04358 0.07194 C -0.04253 0.06777 -0.03941 0.065 -0.03785 0.0613 C -0.03264 0.0495 -0.03958 0.05667 -0.02986 0.04603 C -0.02431 0.04001 -0.01806 0.03816 -0.01267 0.03215 C -0.00799 0.02706 -0.00556 0.01526 0.00122 0.01526 " pathEditMode="relative" ptsTypes="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840" y="2074730"/>
            <a:ext cx="4612972" cy="3077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647739" y="146810"/>
            <a:ext cx="6883174" cy="6139542"/>
          </a:xfrm>
          <a:custGeom>
            <a:avLst/>
            <a:gdLst>
              <a:gd name="T0" fmla="*/ 2844006 w 21600"/>
              <a:gd name="T1" fmla="*/ 0 h 21600"/>
              <a:gd name="T2" fmla="*/ 832925 w 21600"/>
              <a:gd name="T3" fmla="*/ 702512 h 21600"/>
              <a:gd name="T4" fmla="*/ 0 w 21600"/>
              <a:gd name="T5" fmla="*/ 2398713 h 21600"/>
              <a:gd name="T6" fmla="*/ 832925 w 21600"/>
              <a:gd name="T7" fmla="*/ 4094913 h 21600"/>
              <a:gd name="T8" fmla="*/ 2844006 w 21600"/>
              <a:gd name="T9" fmla="*/ 4797425 h 21600"/>
              <a:gd name="T10" fmla="*/ 4855087 w 21600"/>
              <a:gd name="T11" fmla="*/ 4094913 h 21600"/>
              <a:gd name="T12" fmla="*/ 5688012 w 21600"/>
              <a:gd name="T13" fmla="*/ 2398713 h 21600"/>
              <a:gd name="T14" fmla="*/ 4855087 w 21600"/>
              <a:gd name="T15" fmla="*/ 70251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447" y="10800"/>
                </a:moveTo>
                <a:cubicBezTo>
                  <a:pt x="9447" y="11547"/>
                  <a:pt x="10053" y="12153"/>
                  <a:pt x="10800" y="12153"/>
                </a:cubicBezTo>
                <a:cubicBezTo>
                  <a:pt x="11547" y="12153"/>
                  <a:pt x="12153" y="11547"/>
                  <a:pt x="12153" y="10800"/>
                </a:cubicBezTo>
                <a:cubicBezTo>
                  <a:pt x="12153" y="10053"/>
                  <a:pt x="11547" y="9447"/>
                  <a:pt x="10800" y="9447"/>
                </a:cubicBezTo>
                <a:cubicBezTo>
                  <a:pt x="10053" y="9447"/>
                  <a:pt x="9447" y="10053"/>
                  <a:pt x="9447" y="1080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46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58316E-6 C 0.00156 -0.00625 0.00365 -0.00717 0.00816 -0.00926 C 0.01458 -0.00879 0.02118 -0.00903 0.0276 -0.00764 C 0.03316 -0.00648 0.03524 0.01573 0.03681 0.02151 C 0.03472 0.03932 0.03524 0.04372 0.02639 0.05505 C 0.02274 0.065 0.01493 0.07009 0.00694 0.07194 C -0.0066 0.08373 -0.03872 0.08258 -0.04705 0.05829 C -0.04826 0.05482 -0.04965 0.04857 -0.05052 0.04441 C -0.04896 0.00416 -0.05087 -0.00856 -0.04028 -0.0384 C -0.03733 -0.05645 -0.02934 -0.0613 -0.01944 -0.07194 C -0.01771 -0.0738 -0.01667 -0.07657 -0.01493 -0.07819 C -0.01215 -0.08073 -0.00573 -0.0842 -0.00573 -0.0842 C 0.00226 -0.08374 0.01042 -0.0842 0.0184 -0.08282 C 0.02656 -0.08143 0.03733 -0.06246 0.04253 -0.05506 C 0.04358 -0.04997 0.04392 -0.04303 0.04601 -0.0384 C 0.05017 -0.02915 0.04653 -0.04303 0.05052 -0.02915 C 0.05226 -0.0229 0.05278 -0.02013 0.05642 -0.01527 C 0.05781 -0.00717 0.06233 0.003 0.06667 0.00925 C 0.06979 0.02521 0.07135 0.05505 0.06215 0.07032 C 0.05208 0.08697 0.05833 0.0724 0.04601 0.08882 C 0.04028 0.09646 0.04358 0.09414 0.03681 0.09646 C 0.03021 0.09484 0.02326 0.0953 0.01719 0.09183 C 0.01372 0.08998 0.0092 0.08119 0.0092 0.08119 C 0.00642 0.07194 0.00556 0.06523 0.00469 0.05505 C 0.00538 0.0074 0.00226 -0.01273 0.01389 -0.04904 C 0.0158 -0.05529 0.0158 -0.0613 0.01962 -0.06593 C 0.02222 -0.07611 0.02517 -0.08675 0.03333 -0.09045 C 0.03924 -0.0967 0.0434 -0.09855 0.05052 -0.10109 C 0.05625 -0.10063 0.06215 -0.1004 0.06788 -0.09947 C 0.0691 -0.09924 0.07049 -0.09924 0.07135 -0.09808 C 0.07326 -0.09554 0.07326 -0.09161 0.07483 -0.08883 C 0.07795 -0.07518 0.08125 -0.06015 0.08628 -0.04742 C 0.08524 -0.0125 0.08559 -0.00116 0.07812 0.02752 C 0.07622 0.0451 0.0776 0.04325 0.06441 0.04603 C 0.06285 0.04742 0.06111 0.04857 0.05972 0.05042 C 0.05764 0.0532 0.05781 0.05621 0.05521 0.05829 C 0.05312 0.05991 0.05052 0.05991 0.04826 0.0613 C 0.04358 0.06407 0.04062 0.06731 0.03559 0.06893 C 0.02969 0.07402 0.025 0.07703 0.0184 0.07957 C 0.0066 0.07911 -0.00538 0.08003 -0.01719 0.07818 C -0.02188 0.07749 -0.03212 0.07078 -0.03785 0.06893 C -0.03958 0.06754 -0.04253 0.06546 -0.04358 0.06268 C -0.04479 0.05945 -0.04479 0.05528 -0.04601 0.05204 C -0.04792 0.04695 -0.04983 0.04187 -0.05174 0.03678 C -0.05139 0.01179 -0.05156 -0.01342 -0.05052 -0.0384 C -0.05035 -0.04095 -0.0474 -0.05089 -0.04601 -0.05367 C -0.04427 -0.05737 -0.04028 -0.06431 -0.04028 -0.06431 C -0.02448 -0.06292 -0.02778 -0.06339 -0.01719 -0.05668 C -0.0151 -0.0539 -0.01233 -0.05182 -0.01024 -0.04904 C -0.00191 -0.03748 -0.01163 -0.04696 -0.00347 -0.03979 C -0.00052 -0.02892 -0.00243 -0.03331 0.00122 -0.02614 C 0.00208 -0.02129 0.00469 -0.01712 0.00469 -0.01226 C 0.00573 0.06453 0.01267 0.06477 -0.01267 0.10571 C -0.01563 0.11034 -0.01424 0.11103 -0.0184 0.11473 C -0.02292 0.11866 -0.02951 0.11913 -0.03438 0.1226 C -0.04184 0.11913 -0.04306 0.11704 -0.04705 0.10872 C -0.04653 0.10062 -0.04479 0.07703 -0.04358 0.07194 C -0.04253 0.06777 -0.03941 0.065 -0.03785 0.0613 C -0.03264 0.0495 -0.03958 0.05667 -0.02986 0.04603 C -0.02431 0.04001 -0.01806 0.03816 -0.01267 0.03215 C -0.00799 0.02706 -0.00556 0.01526 0.00122 0.01526 " pathEditMode="relative" ptsTypes="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tanze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014" y="2074730"/>
            <a:ext cx="4536623" cy="3025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647739" y="146810"/>
            <a:ext cx="6883174" cy="6139542"/>
          </a:xfrm>
          <a:custGeom>
            <a:avLst/>
            <a:gdLst>
              <a:gd name="T0" fmla="*/ 2844006 w 21600"/>
              <a:gd name="T1" fmla="*/ 0 h 21600"/>
              <a:gd name="T2" fmla="*/ 832925 w 21600"/>
              <a:gd name="T3" fmla="*/ 702512 h 21600"/>
              <a:gd name="T4" fmla="*/ 0 w 21600"/>
              <a:gd name="T5" fmla="*/ 2398713 h 21600"/>
              <a:gd name="T6" fmla="*/ 832925 w 21600"/>
              <a:gd name="T7" fmla="*/ 4094913 h 21600"/>
              <a:gd name="T8" fmla="*/ 2844006 w 21600"/>
              <a:gd name="T9" fmla="*/ 4797425 h 21600"/>
              <a:gd name="T10" fmla="*/ 4855087 w 21600"/>
              <a:gd name="T11" fmla="*/ 4094913 h 21600"/>
              <a:gd name="T12" fmla="*/ 5688012 w 21600"/>
              <a:gd name="T13" fmla="*/ 2398713 h 21600"/>
              <a:gd name="T14" fmla="*/ 4855087 w 21600"/>
              <a:gd name="T15" fmla="*/ 70251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447" y="10800"/>
                </a:moveTo>
                <a:cubicBezTo>
                  <a:pt x="9447" y="11547"/>
                  <a:pt x="10053" y="12153"/>
                  <a:pt x="10800" y="12153"/>
                </a:cubicBezTo>
                <a:cubicBezTo>
                  <a:pt x="11547" y="12153"/>
                  <a:pt x="12153" y="11547"/>
                  <a:pt x="12153" y="10800"/>
                </a:cubicBezTo>
                <a:cubicBezTo>
                  <a:pt x="12153" y="10053"/>
                  <a:pt x="11547" y="9447"/>
                  <a:pt x="10800" y="9447"/>
                </a:cubicBezTo>
                <a:cubicBezTo>
                  <a:pt x="10053" y="9447"/>
                  <a:pt x="9447" y="10053"/>
                  <a:pt x="9447" y="1080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32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58316E-6 C 0.00156 -0.00625 0.00365 -0.00717 0.00816 -0.00926 C 0.01458 -0.00879 0.02118 -0.00903 0.0276 -0.00764 C 0.03316 -0.00648 0.03524 0.01573 0.03681 0.02151 C 0.03472 0.03932 0.03524 0.04372 0.02639 0.05505 C 0.02274 0.065 0.01493 0.07009 0.00694 0.07194 C -0.0066 0.08373 -0.03872 0.08258 -0.04705 0.05829 C -0.04826 0.05482 -0.04965 0.04857 -0.05052 0.04441 C -0.04896 0.00416 -0.05087 -0.00856 -0.04028 -0.0384 C -0.03733 -0.05645 -0.02934 -0.0613 -0.01944 -0.07194 C -0.01771 -0.0738 -0.01667 -0.07657 -0.01493 -0.07819 C -0.01215 -0.08073 -0.00573 -0.0842 -0.00573 -0.0842 C 0.00226 -0.08374 0.01042 -0.0842 0.0184 -0.08282 C 0.02656 -0.08143 0.03733 -0.06246 0.04253 -0.05506 C 0.04358 -0.04997 0.04392 -0.04303 0.04601 -0.0384 C 0.05017 -0.02915 0.04653 -0.04303 0.05052 -0.02915 C 0.05226 -0.0229 0.05278 -0.02013 0.05642 -0.01527 C 0.05781 -0.00717 0.06233 0.003 0.06667 0.00925 C 0.06979 0.02521 0.07135 0.05505 0.06215 0.07032 C 0.05208 0.08697 0.05833 0.0724 0.04601 0.08882 C 0.04028 0.09646 0.04358 0.09414 0.03681 0.09646 C 0.03021 0.09484 0.02326 0.0953 0.01719 0.09183 C 0.01372 0.08998 0.0092 0.08119 0.0092 0.08119 C 0.00642 0.07194 0.00556 0.06523 0.00469 0.05505 C 0.00538 0.0074 0.00226 -0.01273 0.01389 -0.04904 C 0.0158 -0.05529 0.0158 -0.0613 0.01962 -0.06593 C 0.02222 -0.07611 0.02517 -0.08675 0.03333 -0.09045 C 0.03924 -0.0967 0.0434 -0.09855 0.05052 -0.10109 C 0.05625 -0.10063 0.06215 -0.1004 0.06788 -0.09947 C 0.0691 -0.09924 0.07049 -0.09924 0.07135 -0.09808 C 0.07326 -0.09554 0.07326 -0.09161 0.07483 -0.08883 C 0.07795 -0.07518 0.08125 -0.06015 0.08628 -0.04742 C 0.08524 -0.0125 0.08559 -0.00116 0.07812 0.02752 C 0.07622 0.0451 0.0776 0.04325 0.06441 0.04603 C 0.06285 0.04742 0.06111 0.04857 0.05972 0.05042 C 0.05764 0.0532 0.05781 0.05621 0.05521 0.05829 C 0.05312 0.05991 0.05052 0.05991 0.04826 0.0613 C 0.04358 0.06407 0.04062 0.06731 0.03559 0.06893 C 0.02969 0.07402 0.025 0.07703 0.0184 0.07957 C 0.0066 0.07911 -0.00538 0.08003 -0.01719 0.07818 C -0.02188 0.07749 -0.03212 0.07078 -0.03785 0.06893 C -0.03958 0.06754 -0.04253 0.06546 -0.04358 0.06268 C -0.04479 0.05945 -0.04479 0.05528 -0.04601 0.05204 C -0.04792 0.04695 -0.04983 0.04187 -0.05174 0.03678 C -0.05139 0.01179 -0.05156 -0.01342 -0.05052 -0.0384 C -0.05035 -0.04095 -0.0474 -0.05089 -0.04601 -0.05367 C -0.04427 -0.05737 -0.04028 -0.06431 -0.04028 -0.06431 C -0.02448 -0.06292 -0.02778 -0.06339 -0.01719 -0.05668 C -0.0151 -0.0539 -0.01233 -0.05182 -0.01024 -0.04904 C -0.00191 -0.03748 -0.01163 -0.04696 -0.00347 -0.03979 C -0.00052 -0.02892 -0.00243 -0.03331 0.00122 -0.02614 C 0.00208 -0.02129 0.00469 -0.01712 0.00469 -0.01226 C 0.00573 0.06453 0.01267 0.06477 -0.01267 0.10571 C -0.01563 0.11034 -0.01424 0.11103 -0.0184 0.11473 C -0.02292 0.11866 -0.02951 0.11913 -0.03438 0.1226 C -0.04184 0.11913 -0.04306 0.11704 -0.04705 0.10872 C -0.04653 0.10062 -0.04479 0.07703 -0.04358 0.07194 C -0.04253 0.06777 -0.03941 0.065 -0.03785 0.0613 C -0.03264 0.0495 -0.03958 0.05667 -0.02986 0.04603 C -0.02431 0.04001 -0.01806 0.03816 -0.01267 0.03215 C -0.00799 0.02706 -0.00556 0.01526 0.00122 0.01526 " pathEditMode="relative" ptsTypes="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Atlas">
  <a:themeElements>
    <a:clrScheme name="Vert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273</TotalTime>
  <Words>198</Words>
  <Application>Microsoft Office PowerPoint</Application>
  <PresentationFormat>Grand écran</PresentationFormat>
  <Paragraphs>64</Paragraphs>
  <Slides>32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9" baseType="lpstr">
      <vt:lpstr>Arial Black</vt:lpstr>
      <vt:lpstr>Calibri</vt:lpstr>
      <vt:lpstr>Calibri Light</vt:lpstr>
      <vt:lpstr>Rockwell</vt:lpstr>
      <vt:lpstr>Wingdings</vt:lpstr>
      <vt:lpstr>Wingdings 3</vt:lpstr>
      <vt:lpstr>Atlas</vt:lpstr>
      <vt:lpstr>KANNST DU TENNIS SPIELEN?</vt:lpstr>
      <vt:lpstr>Ein kleines Spiel über Freitzeitaktivitäten</vt:lpstr>
      <vt:lpstr>SPORT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FREIZEIT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Was kannst du machen?</vt:lpstr>
      <vt:lpstr>Présentation PowerPoint</vt:lpstr>
      <vt:lpstr>Was kannst du nicht machen?</vt:lpstr>
      <vt:lpstr>Présentation PowerPoint</vt:lpstr>
      <vt:lpstr>Frag deinen Partner!</vt:lpstr>
      <vt:lpstr>Présentation PowerPoint</vt:lpstr>
      <vt:lpstr>Présentation PowerPoint</vt:lpstr>
      <vt:lpstr>Présentation PowerPoint</vt:lpstr>
      <vt:lpstr>(Übungsheft Seite 23)</vt:lpstr>
      <vt:lpstr>Présentation PowerPoint</vt:lpstr>
      <vt:lpstr>Buch Seite 35)</vt:lpstr>
      <vt:lpstr>Présentation PowerPoint</vt:lpstr>
    </vt:vector>
  </TitlesOfParts>
  <Company>Conseil Départemental de l'oise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BINET</dc:creator>
  <cp:lastModifiedBy>PB</cp:lastModifiedBy>
  <cp:revision>50</cp:revision>
  <dcterms:created xsi:type="dcterms:W3CDTF">2019-06-14T06:22:29Z</dcterms:created>
  <dcterms:modified xsi:type="dcterms:W3CDTF">2019-06-30T15:52:50Z</dcterms:modified>
</cp:coreProperties>
</file>