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3" r:id="rId6"/>
    <p:sldId id="268" r:id="rId7"/>
    <p:sldId id="259" r:id="rId8"/>
    <p:sldId id="263" r:id="rId9"/>
    <p:sldId id="269" r:id="rId10"/>
    <p:sldId id="264" r:id="rId11"/>
    <p:sldId id="270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FF07-24E7-4FB2-84D6-6D086F54066C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16B5-176E-4537-BCE6-C9413BED7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48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16E6-98FB-4076-A7F2-2EE1A0C9981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16E6-98FB-4076-A7F2-2EE1A0C9981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85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16E6-98FB-4076-A7F2-2EE1A0C9981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3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494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8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6EDA6-9634-4EBA-9BCB-5438D77A2EB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726745"/>
            <a:ext cx="6367453" cy="2131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47" y="4726745"/>
            <a:ext cx="6367453" cy="2131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47" y="4726745"/>
            <a:ext cx="6367453" cy="2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9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258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0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4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7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6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 BRÜDER VERZAUBERN</a:t>
            </a:r>
            <a:b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WELT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hrlich Brothers: So hot sieht Chris Ehrlich im Normalo-Look au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9" y="0"/>
            <a:ext cx="48317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17925"/>
          <a:stretch/>
        </p:blipFill>
        <p:spPr>
          <a:xfrm>
            <a:off x="0" y="-11638"/>
            <a:ext cx="12192000" cy="135874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60696" y="1357767"/>
            <a:ext cx="131766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60694" y="2115003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0694" y="2618241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0696" y="3086553"/>
            <a:ext cx="1769993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66710" y="2115003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66710" y="2618241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20735" y="3086553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45326" y="1357767"/>
            <a:ext cx="1998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 être)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616147" y="1369153"/>
            <a:ext cx="131766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913644" y="2115003"/>
            <a:ext cx="2040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913644" y="2618241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913646" y="3086553"/>
            <a:ext cx="1769993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191973" y="2105931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719660" y="2618241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73685" y="3086553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261270" y="1367094"/>
            <a:ext cx="436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 avoir)</a:t>
            </a:r>
            <a:endParaRPr lang="fr-F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60695" y="3652255"/>
            <a:ext cx="80601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20485" y="3670753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87582" y="4102069"/>
            <a:ext cx="80601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26209" y="4132684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01803" y="4564000"/>
            <a:ext cx="80601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05472" y="4594615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46037" y="3669423"/>
            <a:ext cx="1737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276709" y="3669423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946037" y="4102069"/>
            <a:ext cx="1737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163353" y="4095570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929841" y="4560448"/>
            <a:ext cx="1737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163352" y="4553949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0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0" grpId="0"/>
      <p:bldP spid="21" grpId="0"/>
      <p:bldP spid="22" grpId="0"/>
      <p:bldP spid="23" grpId="0"/>
      <p:bldP spid="24" grpId="0"/>
      <p:bldP spid="25" grpId="0"/>
      <p:bldP spid="34" grpId="0"/>
      <p:bldP spid="35" grpId="0"/>
      <p:bldP spid="37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55" y="1856742"/>
            <a:ext cx="1512812" cy="15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16742" y="3367458"/>
            <a:ext cx="277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6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7925"/>
          <a:stretch/>
        </p:blipFill>
        <p:spPr>
          <a:xfrm>
            <a:off x="0" y="-11638"/>
            <a:ext cx="12192000" cy="13587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1200" y="1588654"/>
            <a:ext cx="1076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und Alexander / Tennis /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und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Katrin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Handball /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und Lisa / in Berlin /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skaten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sein.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55" y="1856742"/>
            <a:ext cx="1512812" cy="15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16742" y="3367458"/>
            <a:ext cx="277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35)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9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7925"/>
          <a:stretch/>
        </p:blipFill>
        <p:spPr>
          <a:xfrm>
            <a:off x="0" y="-11638"/>
            <a:ext cx="12192000" cy="13587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936" y="2228850"/>
            <a:ext cx="5676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758025" y="5156734"/>
            <a:ext cx="531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Brüder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58024" y="5679954"/>
            <a:ext cx="531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Brüder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Picture 2" descr="Ehrlich Brothers: So hot sieht Chris Ehrlich im Normalo-Look au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9" y="0"/>
            <a:ext cx="48317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600" y="112713"/>
            <a:ext cx="1324202" cy="13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345126" y="5211669"/>
            <a:ext cx="44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45126" y="5643826"/>
            <a:ext cx="44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45126" y="6111569"/>
            <a:ext cx="44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0" y="-2"/>
            <a:ext cx="12192000" cy="4733062"/>
          </a:xfrm>
        </p:spPr>
      </p:sp>
      <p:sp>
        <p:nvSpPr>
          <p:cNvPr id="2" name="Rectangle à coins arrondis 1"/>
          <p:cNvSpPr/>
          <p:nvPr/>
        </p:nvSpPr>
        <p:spPr>
          <a:xfrm>
            <a:off x="5875509" y="66124"/>
            <a:ext cx="6223177" cy="45793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31082" y="113862"/>
            <a:ext cx="64248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Ehrlich </a:t>
            </a:r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Showmagier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-Duo</a:t>
            </a:r>
          </a:p>
          <a:p>
            <a:endParaRPr lang="fr-F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Andreas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Reinelt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alias Andreas Ehrlich</a:t>
            </a:r>
          </a:p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Christian </a:t>
            </a: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Reinelt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alias 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Ehrlich</a:t>
            </a:r>
          </a:p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Alter:		43</a:t>
            </a:r>
          </a:p>
          <a:p>
            <a:endParaRPr lang="fr-FR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Wohnort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Bünde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Bielefeld)</a:t>
            </a:r>
          </a:p>
          <a:p>
            <a:endParaRPr lang="fr-FR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Magier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Illusionisten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Magisches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unsichtbar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werden</a:t>
            </a:r>
            <a:endParaRPr lang="fr-FR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7" y="179454"/>
            <a:ext cx="5383285" cy="3684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345126" y="4761719"/>
            <a:ext cx="440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2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17925"/>
          <a:stretch/>
        </p:blipFill>
        <p:spPr>
          <a:xfrm>
            <a:off x="0" y="-11638"/>
            <a:ext cx="12192000" cy="15832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-11638"/>
            <a:ext cx="1138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Andreas.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er?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antwortet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Andreas?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Interview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228600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331274" y="2143986"/>
            <a:ext cx="34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74" y="1816454"/>
            <a:ext cx="205232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44217" y="3512260"/>
            <a:ext cx="27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44217" y="4120539"/>
            <a:ext cx="27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44217" y="4738344"/>
            <a:ext cx="36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44216" y="5336433"/>
            <a:ext cx="36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Ehrlich Brothers: So hot sieht Chris Ehrlich im Normalo-Look aus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r="50566" b="46293"/>
          <a:stretch/>
        </p:blipFill>
        <p:spPr bwMode="auto">
          <a:xfrm>
            <a:off x="8924411" y="1571625"/>
            <a:ext cx="117938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944216" y="5923666"/>
            <a:ext cx="36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kannst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40242" y="3489075"/>
            <a:ext cx="27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240241" y="4135259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40241" y="4710434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40241" y="5281254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240241" y="5916045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5853841" y="3485360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853841" y="4106424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5853843" y="4727488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5853842" y="5334437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5853841" y="5996469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17925"/>
          <a:stretch/>
        </p:blipFill>
        <p:spPr>
          <a:xfrm>
            <a:off x="0" y="-11638"/>
            <a:ext cx="12192000" cy="15832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-11638"/>
            <a:ext cx="1138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Andreas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Chris. Welche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er?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antworten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Andreas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Chris?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Interview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31274" y="2143986"/>
            <a:ext cx="34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74" y="1816454"/>
            <a:ext cx="205232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44217" y="3512260"/>
            <a:ext cx="27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44217" y="4120539"/>
            <a:ext cx="27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44217" y="4738344"/>
            <a:ext cx="36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44216" y="5336433"/>
            <a:ext cx="36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Ehrlich Brothers: So hot sieht Chris Ehrlich im Normalo-Look aus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9477" b="46293"/>
          <a:stretch/>
        </p:blipFill>
        <p:spPr bwMode="auto">
          <a:xfrm>
            <a:off x="8924411" y="1571625"/>
            <a:ext cx="228651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944216" y="5923666"/>
            <a:ext cx="36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40242" y="3489075"/>
            <a:ext cx="275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240241" y="4135259"/>
            <a:ext cx="359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40241" y="4710434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…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40241" y="5281254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240241" y="5916045"/>
            <a:ext cx="31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5853841" y="3485360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5853841" y="4106424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5853843" y="4727488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5853842" y="5334437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5853841" y="5996469"/>
            <a:ext cx="116058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9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b="17925"/>
          <a:stretch/>
        </p:blipFill>
        <p:spPr>
          <a:xfrm>
            <a:off x="0" y="-11638"/>
            <a:ext cx="12192000" cy="15832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397937"/>
            <a:ext cx="353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Ehrlich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54" y="85631"/>
            <a:ext cx="1390650" cy="13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91" y="1857908"/>
            <a:ext cx="1512812" cy="15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233307" y="3494314"/>
            <a:ext cx="232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1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3"/>
          <a:srcRect b="17925"/>
          <a:stretch/>
        </p:blipFill>
        <p:spPr>
          <a:xfrm>
            <a:off x="0" y="-11638"/>
            <a:ext cx="12192000" cy="13587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43472" y="1533858"/>
            <a:ext cx="1203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43472" y="2291094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43472" y="2794332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43472" y="3262644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31506" y="2273867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62608" y="2794332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77002" y="3251123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135561" y="1533858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19" name="AutoShape 2" descr="RÃ©sultat de recherche d'images pour &quot;attention panneau vert png&quot;"/>
          <p:cNvSpPr>
            <a:spLocks noChangeAspect="1" noChangeArrowheads="1"/>
          </p:cNvSpPr>
          <p:nvPr/>
        </p:nvSpPr>
        <p:spPr bwMode="auto">
          <a:xfrm>
            <a:off x="266904" y="1173430"/>
            <a:ext cx="209183" cy="2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43473" y="3951487"/>
            <a:ext cx="158417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775036" y="3938365"/>
            <a:ext cx="62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352004" y="4382858"/>
            <a:ext cx="158417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709316" y="4393281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346974" y="4848197"/>
            <a:ext cx="158417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2714166" y="4846056"/>
            <a:ext cx="62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61" y="76919"/>
            <a:ext cx="1286096" cy="12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281585" y="-2339"/>
            <a:ext cx="4714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65874" y="563363"/>
            <a:ext cx="77152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conjugaison au </a:t>
            </a:r>
            <a:r>
              <a:rPr lang="fr-FR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 :</a:t>
            </a:r>
            <a:endParaRPr lang="fr-FR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594944" y="5209553"/>
            <a:ext cx="2357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 + er =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6570617" y="5662003"/>
            <a:ext cx="2631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 +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6594944" y="6100578"/>
            <a:ext cx="2571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" name="Accolade fermante 88"/>
          <p:cNvSpPr/>
          <p:nvPr/>
        </p:nvSpPr>
        <p:spPr>
          <a:xfrm flipH="1">
            <a:off x="6039509" y="5419140"/>
            <a:ext cx="465966" cy="1204117"/>
          </a:xfrm>
          <a:prstGeom prst="rightBrace">
            <a:avLst>
              <a:gd name="adj1" fmla="val 0"/>
              <a:gd name="adj2" fmla="val 5355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3473600" y="5703178"/>
            <a:ext cx="2571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Pluriel commun</a:t>
            </a:r>
          </a:p>
        </p:txBody>
      </p:sp>
      <p:sp>
        <p:nvSpPr>
          <p:cNvPr id="91" name="Rectangle à coins arrondis 90"/>
          <p:cNvSpPr/>
          <p:nvPr/>
        </p:nvSpPr>
        <p:spPr>
          <a:xfrm>
            <a:off x="1394691" y="4950566"/>
            <a:ext cx="526473" cy="4925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avec flèche 91"/>
          <p:cNvCxnSpPr/>
          <p:nvPr/>
        </p:nvCxnSpPr>
        <p:spPr>
          <a:xfrm>
            <a:off x="1912458" y="5385158"/>
            <a:ext cx="1521592" cy="636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8" grpId="0"/>
      <p:bldP spid="35" grpId="0"/>
      <p:bldP spid="58" grpId="0"/>
      <p:bldP spid="60" grpId="0"/>
      <p:bldP spid="61" grpId="0"/>
      <p:bldP spid="68" grpId="0"/>
      <p:bldP spid="69" grpId="0"/>
      <p:bldP spid="70" grpId="0"/>
      <p:bldP spid="86" grpId="0"/>
      <p:bldP spid="87" grpId="0"/>
      <p:bldP spid="88" grpId="0"/>
      <p:bldP spid="89" grpId="0" animBg="1"/>
      <p:bldP spid="90" grpId="0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3"/>
          <a:srcRect b="17925"/>
          <a:stretch/>
        </p:blipFill>
        <p:spPr>
          <a:xfrm>
            <a:off x="0" y="-11638"/>
            <a:ext cx="12192000" cy="135874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792228" y="1514277"/>
            <a:ext cx="1203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792228" y="2271513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792229" y="2774751"/>
            <a:ext cx="1501772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792229" y="3243063"/>
            <a:ext cx="2087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092693" y="2287044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02657" y="2774751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932000" y="3243063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504812" y="1505485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169840" y="1520254"/>
            <a:ext cx="1359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169840" y="2277490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169840" y="2780728"/>
            <a:ext cx="2071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169840" y="3249040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93626" y="2279316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092374" y="2768012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626700" y="3244508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251443" y="1511841"/>
            <a:ext cx="714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127251" y="2774751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682258" y="3243063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782696" y="2772544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327706" y="3244508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2" descr="RÃ©sultat de recherche d'images pour &quot;attention panneau vert png&quot;"/>
          <p:cNvSpPr>
            <a:spLocks noChangeAspect="1" noChangeArrowheads="1"/>
          </p:cNvSpPr>
          <p:nvPr/>
        </p:nvSpPr>
        <p:spPr bwMode="auto">
          <a:xfrm>
            <a:off x="266904" y="1173430"/>
            <a:ext cx="209183" cy="2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774664" y="3922225"/>
            <a:ext cx="2087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117669" y="3922225"/>
            <a:ext cx="62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818461" y="4386133"/>
            <a:ext cx="2087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330113" y="4383082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080371" y="4383082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805293" y="4846056"/>
            <a:ext cx="2087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6050186" y="4846056"/>
            <a:ext cx="62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166075" y="3952932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832029" y="3948400"/>
            <a:ext cx="62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73759" y="4373993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073706" y="4392747"/>
            <a:ext cx="50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774712" y="4392747"/>
            <a:ext cx="40547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166074" y="484500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zeichn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762583" y="4840476"/>
            <a:ext cx="62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7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2" grpId="0"/>
      <p:bldP spid="63" grpId="0"/>
      <p:bldP spid="64" grpId="0"/>
      <p:bldP spid="65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Rétrospective</Template>
  <TotalTime>112</TotalTime>
  <Words>328</Words>
  <Application>Microsoft Office PowerPoint</Application>
  <PresentationFormat>Grand écran</PresentationFormat>
  <Paragraphs>147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Intégral</vt:lpstr>
      <vt:lpstr>ZWEI BRÜDER VERZAUBERN DIE WELT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ZWEI BRÜDER VERZUBERN DIE WELT</dc:title>
  <dc:creator>Pierre Binet</dc:creator>
  <cp:lastModifiedBy>PB</cp:lastModifiedBy>
  <cp:revision>19</cp:revision>
  <dcterms:created xsi:type="dcterms:W3CDTF">2019-07-04T13:48:11Z</dcterms:created>
  <dcterms:modified xsi:type="dcterms:W3CDTF">2021-03-16T10:12:33Z</dcterms:modified>
</cp:coreProperties>
</file>