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64" r:id="rId3"/>
    <p:sldId id="257" r:id="rId4"/>
    <p:sldId id="263" r:id="rId5"/>
    <p:sldId id="262" r:id="rId6"/>
    <p:sldId id="258" r:id="rId7"/>
    <p:sldId id="259" r:id="rId8"/>
    <p:sldId id="260" r:id="rId9"/>
    <p:sldId id="261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4" d="100"/>
          <a:sy n="84" d="100"/>
        </p:scale>
        <p:origin x="96" y="3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88763-069A-4D09-A84A-BA30ADFFC7AB}" type="datetimeFigureOut">
              <a:rPr lang="fr-FR" smtClean="0"/>
              <a:t>04/07/2019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CC2CD-927B-4200-90D3-EE618D1075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9968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88763-069A-4D09-A84A-BA30ADFFC7AB}" type="datetimeFigureOut">
              <a:rPr lang="fr-FR" smtClean="0"/>
              <a:t>04/07/2019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CC2CD-927B-4200-90D3-EE618D1075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8544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88763-069A-4D09-A84A-BA30ADFFC7AB}" type="datetimeFigureOut">
              <a:rPr lang="fr-FR" smtClean="0"/>
              <a:t>04/07/2019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CC2CD-927B-4200-90D3-EE618D1075A4}" type="slidenum">
              <a:rPr lang="fr-FR" smtClean="0"/>
              <a:t>‹N°›</a:t>
            </a:fld>
            <a:endParaRPr lang="fr-F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123232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88763-069A-4D09-A84A-BA30ADFFC7AB}" type="datetimeFigureOut">
              <a:rPr lang="fr-FR" smtClean="0"/>
              <a:t>04/07/2019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CC2CD-927B-4200-90D3-EE618D1075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017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88763-069A-4D09-A84A-BA30ADFFC7AB}" type="datetimeFigureOut">
              <a:rPr lang="fr-FR" smtClean="0"/>
              <a:t>04/07/2019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CC2CD-927B-4200-90D3-EE618D1075A4}" type="slidenum">
              <a:rPr lang="fr-FR" smtClean="0"/>
              <a:t>‹N°›</a:t>
            </a:fld>
            <a:endParaRPr lang="fr-F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155442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88763-069A-4D09-A84A-BA30ADFFC7AB}" type="datetimeFigureOut">
              <a:rPr lang="fr-FR" smtClean="0"/>
              <a:t>04/07/2019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CC2CD-927B-4200-90D3-EE618D1075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26886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88763-069A-4D09-A84A-BA30ADFFC7AB}" type="datetimeFigureOut">
              <a:rPr lang="fr-FR" smtClean="0"/>
              <a:t>04/07/2019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CC2CD-927B-4200-90D3-EE618D1075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9398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88763-069A-4D09-A84A-BA30ADFFC7AB}" type="datetimeFigureOut">
              <a:rPr lang="fr-FR" smtClean="0"/>
              <a:t>04/07/2019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CC2CD-927B-4200-90D3-EE618D1075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8968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88763-069A-4D09-A84A-BA30ADFFC7AB}" type="datetimeFigureOut">
              <a:rPr lang="fr-FR" smtClean="0"/>
              <a:t>04/07/2019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CC2CD-927B-4200-90D3-EE618D1075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9460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88763-069A-4D09-A84A-BA30ADFFC7AB}" type="datetimeFigureOut">
              <a:rPr lang="fr-FR" smtClean="0"/>
              <a:t>04/07/2019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CC2CD-927B-4200-90D3-EE618D1075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296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88763-069A-4D09-A84A-BA30ADFFC7AB}" type="datetimeFigureOut">
              <a:rPr lang="fr-FR" smtClean="0"/>
              <a:t>04/07/2019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CC2CD-927B-4200-90D3-EE618D1075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0089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88763-069A-4D09-A84A-BA30ADFFC7AB}" type="datetimeFigureOut">
              <a:rPr lang="fr-FR" smtClean="0"/>
              <a:t>04/07/2019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CC2CD-927B-4200-90D3-EE618D1075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0739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88763-069A-4D09-A84A-BA30ADFFC7AB}" type="datetimeFigureOut">
              <a:rPr lang="fr-FR" smtClean="0"/>
              <a:t>04/07/2019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CC2CD-927B-4200-90D3-EE618D1075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7970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88763-069A-4D09-A84A-BA30ADFFC7AB}" type="datetimeFigureOut">
              <a:rPr lang="fr-FR" smtClean="0"/>
              <a:t>04/07/2019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CC2CD-927B-4200-90D3-EE618D1075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5066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88763-069A-4D09-A84A-BA30ADFFC7AB}" type="datetimeFigureOut">
              <a:rPr lang="fr-FR" smtClean="0"/>
              <a:t>04/07/2019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CC2CD-927B-4200-90D3-EE618D1075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6064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CC2CD-927B-4200-90D3-EE618D1075A4}" type="slidenum">
              <a:rPr lang="fr-FR" smtClean="0"/>
              <a:t>‹N°›</a:t>
            </a:fld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88763-069A-4D09-A84A-BA30ADFFC7AB}" type="datetimeFigureOut">
              <a:rPr lang="fr-FR" smtClean="0"/>
              <a:t>04/07/2019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3432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588763-069A-4D09-A84A-BA30ADFFC7AB}" type="datetimeFigureOut">
              <a:rPr lang="fr-FR" smtClean="0"/>
              <a:t>04/07/2019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F7CC2CD-927B-4200-90D3-EE618D1075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3448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233307" y="2404531"/>
            <a:ext cx="4685674" cy="1646302"/>
          </a:xfrm>
        </p:spPr>
        <p:txBody>
          <a:bodyPr/>
          <a:lstStyle/>
          <a:p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SIMS-FAMILIEN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 descr="RÃ©sultat de recherche d'images pour &quot;die sims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0" y="278292"/>
            <a:ext cx="4443186" cy="625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88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Ã©sultat de recherche d'images pour &quot;die sims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72"/>
          <a:stretch/>
        </p:blipFill>
        <p:spPr bwMode="auto">
          <a:xfrm>
            <a:off x="920750" y="278293"/>
            <a:ext cx="4443186" cy="4952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1292856" y="4504105"/>
            <a:ext cx="490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1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194159" y="5765671"/>
            <a:ext cx="5086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 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Der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Sims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Nummer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1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ist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/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hat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…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838172" y="4242495"/>
            <a:ext cx="490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2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508496" y="4638217"/>
            <a:ext cx="490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3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399536" y="2944047"/>
            <a:ext cx="490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4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117330" y="3833545"/>
            <a:ext cx="490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5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2703935" y="2754331"/>
            <a:ext cx="490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6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3942840" y="3174879"/>
            <a:ext cx="490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7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4415522" y="3667322"/>
            <a:ext cx="490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8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08613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59" y="282957"/>
            <a:ext cx="8657143" cy="3428571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112" y="4016542"/>
            <a:ext cx="3619500" cy="2362200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4403558" y="5397714"/>
            <a:ext cx="4987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 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Der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Sims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Nummer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/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hat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8650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633535" y="3704351"/>
            <a:ext cx="32966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 smtClean="0"/>
              <a:t>Hör</a:t>
            </a:r>
            <a:r>
              <a:rPr lang="fr-FR" sz="2400" dirty="0" smtClean="0"/>
              <a:t> </a:t>
            </a:r>
            <a:r>
              <a:rPr lang="fr-FR" sz="2400" dirty="0" err="1" smtClean="0"/>
              <a:t>gut</a:t>
            </a:r>
            <a:r>
              <a:rPr lang="fr-FR" sz="2400" dirty="0" smtClean="0"/>
              <a:t> </a:t>
            </a:r>
            <a:r>
              <a:rPr lang="fr-FR" sz="2400" dirty="0" err="1" smtClean="0"/>
              <a:t>zu</a:t>
            </a:r>
            <a:r>
              <a:rPr lang="fr-FR" sz="2400" dirty="0" smtClean="0"/>
              <a:t>!</a:t>
            </a:r>
            <a:endParaRPr lang="fr-FR" sz="2400" dirty="0"/>
          </a:p>
        </p:txBody>
      </p:sp>
      <p:pic>
        <p:nvPicPr>
          <p:cNvPr id="3" name="Picture 3" descr="C:\Users\Pierre\Pictures\Bibliothèque multimédia Microsoft\j043393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137" y="1823954"/>
            <a:ext cx="1695450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28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28599" y="224135"/>
            <a:ext cx="99621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 Mach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dir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Notizen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über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Ines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’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und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Nicos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Sims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!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SIMS FAMILIE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918031" y="150167"/>
            <a:ext cx="609600" cy="60960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610514" y="1173370"/>
            <a:ext cx="36407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Ines’Sims</a:t>
            </a:r>
            <a:endParaRPr lang="fr-FR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668709" y="1173370"/>
            <a:ext cx="36407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Nicos</a:t>
            </a:r>
            <a:r>
              <a:rPr lang="fr-FR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Sims</a:t>
            </a:r>
            <a:endParaRPr lang="fr-FR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5484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99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633535" y="3756602"/>
            <a:ext cx="32966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(</a:t>
            </a:r>
            <a:r>
              <a:rPr lang="fr-FR" sz="2400" dirty="0" err="1" smtClean="0"/>
              <a:t>Übungsheft</a:t>
            </a:r>
            <a:r>
              <a:rPr lang="fr-FR" sz="2400" dirty="0" smtClean="0"/>
              <a:t> </a:t>
            </a:r>
            <a:r>
              <a:rPr lang="fr-FR" sz="2400" dirty="0" err="1" smtClean="0"/>
              <a:t>Seite</a:t>
            </a:r>
            <a:r>
              <a:rPr lang="fr-FR" sz="2400" dirty="0" smtClean="0"/>
              <a:t> 21)</a:t>
            </a:r>
            <a:endParaRPr lang="fr-FR" sz="2400" dirty="0"/>
          </a:p>
        </p:txBody>
      </p:sp>
      <p:pic>
        <p:nvPicPr>
          <p:cNvPr id="3" name="Picture 3" descr="C:\Users\Pierre\Pictures\Bibliothèque multimédia Microsoft\j043393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137" y="1823954"/>
            <a:ext cx="1695450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256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28599" y="224135"/>
            <a:ext cx="99621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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Hör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zu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.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Korrigiere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und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ergänze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die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Notizen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über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Ines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’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Sims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.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8" r="3311" b="3916"/>
          <a:stretch/>
        </p:blipFill>
        <p:spPr>
          <a:xfrm>
            <a:off x="433251" y="855275"/>
            <a:ext cx="4584744" cy="51856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SIMS FAMILIE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918031" y="150167"/>
            <a:ext cx="609600" cy="6096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33251" y="6210361"/>
            <a:ext cx="99621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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Wer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ist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Ines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’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Sims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?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Stelle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Ines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’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Sims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vor.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31"/>
          <a:stretch/>
        </p:blipFill>
        <p:spPr>
          <a:xfrm>
            <a:off x="5183546" y="1737101"/>
            <a:ext cx="4283957" cy="342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546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1799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28599" y="224135"/>
            <a:ext cx="99621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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Hör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zu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. Mach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dir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Notizen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über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Nicos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Sims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.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SIMS FAMILIE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918031" y="150167"/>
            <a:ext cx="609600" cy="6096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0527"/>
            <a:ext cx="6853001" cy="432351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66460"/>
          <a:stretch/>
        </p:blipFill>
        <p:spPr>
          <a:xfrm>
            <a:off x="6676237" y="22804"/>
            <a:ext cx="2455301" cy="289924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88" r="49108"/>
          <a:stretch/>
        </p:blipFill>
        <p:spPr>
          <a:xfrm>
            <a:off x="7259529" y="2922050"/>
            <a:ext cx="1288716" cy="2899246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446314" y="5948659"/>
            <a:ext cx="99621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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Wer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ist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Nicos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Sims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?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Stelle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Nicos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Sims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vor.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32775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1799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85" y="685800"/>
            <a:ext cx="8657143" cy="3428571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1008704" y="4345203"/>
            <a:ext cx="3982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 Mein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Sims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ist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…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28599" y="224135"/>
            <a:ext cx="99621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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Denk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dir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einen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Sims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aus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.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Stelle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ihn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deiner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Klasse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vor!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 descr="C:\Users\Pierre\Pictures\Bibliothèque multimédia Microsoft\j043164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952" y="78581"/>
            <a:ext cx="1214438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C:\Users\Pierre\Pictures\Bibliothèque multimédia Microsoft\j043395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1390" y="224135"/>
            <a:ext cx="1146175" cy="114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1008704" y="4806868"/>
            <a:ext cx="3982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 Mein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Sims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hat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…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008704" y="5268533"/>
            <a:ext cx="3982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 Mein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Sims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kann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…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6336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38</TotalTime>
  <Words>127</Words>
  <Application>Microsoft Office PowerPoint</Application>
  <PresentationFormat>Grand écran</PresentationFormat>
  <Paragraphs>24</Paragraphs>
  <Slides>9</Slides>
  <Notes>0</Notes>
  <HiddenSlides>0</HiddenSlides>
  <MMClips>3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3" baseType="lpstr">
      <vt:lpstr>Arial</vt:lpstr>
      <vt:lpstr>Trebuchet MS</vt:lpstr>
      <vt:lpstr>Wingdings 3</vt:lpstr>
      <vt:lpstr>Facette</vt:lpstr>
      <vt:lpstr>SIMS-FAMILIEN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SIMS-FAMILIEN</dc:title>
  <dc:creator>Pierre Binet</dc:creator>
  <cp:lastModifiedBy>PB</cp:lastModifiedBy>
  <cp:revision>7</cp:revision>
  <dcterms:created xsi:type="dcterms:W3CDTF">2019-07-04T13:12:16Z</dcterms:created>
  <dcterms:modified xsi:type="dcterms:W3CDTF">2019-07-04T15:56:18Z</dcterms:modified>
</cp:coreProperties>
</file>