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773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70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7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14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691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92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49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50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01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42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53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98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6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30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74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12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36D48D-B305-4FD7-B517-FDA8D697090D}" type="datetimeFigureOut">
              <a:rPr lang="fr-FR" smtClean="0"/>
              <a:t>04/07/2019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B9573E-94D4-46E8-8CA3-ED76A2D167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70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RUBINROT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581">
            <a:off x="2287382" y="972862"/>
            <a:ext cx="2319230" cy="3273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79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3217" t="29562" r="6861" b="13010"/>
          <a:stretch/>
        </p:blipFill>
        <p:spPr>
          <a:xfrm>
            <a:off x="954156" y="1126435"/>
            <a:ext cx="3286539" cy="3419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4572642" y="1812534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le nom de l’héroïne du film.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642" y="2582665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son âge.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642" y="3352796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Quels pouvoirs a Gwendolyn?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9" y="174834"/>
            <a:ext cx="10983566" cy="59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59669" y="67830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 texte parle du 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f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ilm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Rubinrot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? Pourquoi?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672" y="3426767"/>
            <a:ext cx="357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(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Übungsheft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Seite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20)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96" y="1975101"/>
            <a:ext cx="1311337" cy="130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57975" b="11456"/>
          <a:stretch/>
        </p:blipFill>
        <p:spPr>
          <a:xfrm>
            <a:off x="387518" y="737685"/>
            <a:ext cx="3402430" cy="508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159669" y="67830"/>
            <a:ext cx="414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Gideon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de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Villiers: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481263" y="4259179"/>
            <a:ext cx="2586791" cy="134753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068054" y="5052321"/>
            <a:ext cx="989094" cy="1828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126832" y="5004325"/>
            <a:ext cx="169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Er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kann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7500"/>
          <a:stretch/>
        </p:blipFill>
        <p:spPr>
          <a:xfrm>
            <a:off x="6050505" y="0"/>
            <a:ext cx="4742681" cy="56021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3075" y="433119"/>
            <a:ext cx="431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 est ce document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3075" y="894784"/>
            <a:ext cx="5494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Quels éléments sont typiques d’une affiche de cinéma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3074" y="1801997"/>
            <a:ext cx="549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De quel roman est tiré ce film? Comment s’appelle l’auteur du roman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3073" y="2709210"/>
            <a:ext cx="549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Où se situe l’action du film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3073" y="3775369"/>
            <a:ext cx="556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Quelles couleurs dominent sur cette affiche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3070" y="4313250"/>
            <a:ext cx="549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Quels parallèles peut-on faire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3071" y="3201264"/>
            <a:ext cx="549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Quels monuments reconnais-tu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3069" y="4839559"/>
            <a:ext cx="549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Quand se situe le film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8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186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7500"/>
          <a:stretch/>
        </p:blipFill>
        <p:spPr>
          <a:xfrm>
            <a:off x="6050505" y="0"/>
            <a:ext cx="4742681" cy="56021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8487" y="132478"/>
            <a:ext cx="549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Combien de personnages vois-tu sur cette affiche ? Connais-tu leur nom ?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89" y="1419453"/>
            <a:ext cx="149383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1" descr="C:\Users\P\AppData\Local\Microsoft\Windows\Temporary Internet Files\Content.IE5\13PCW1NH\MC90043263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92" y="1853293"/>
            <a:ext cx="1298122" cy="136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285672" y="3426767"/>
            <a:ext cx="348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Video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-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Kinotrailer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BINROT_Trailer_German_Deutsch_HD_2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3709" y="1272309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7500"/>
          <a:stretch/>
        </p:blipFill>
        <p:spPr>
          <a:xfrm>
            <a:off x="6050505" y="0"/>
            <a:ext cx="4742681" cy="56021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1673" y="509813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Das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Mädchen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heißt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085617" y="778213"/>
            <a:ext cx="3365770" cy="3891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21673" y="1945532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Der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Junge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heißt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4085617" y="1945532"/>
            <a:ext cx="4777029" cy="268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7500"/>
          <a:stretch/>
        </p:blipFill>
        <p:spPr>
          <a:xfrm>
            <a:off x="6050505" y="0"/>
            <a:ext cx="4742681" cy="56021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1673" y="509813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Gwendolyn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… /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1673" y="3740804"/>
            <a:ext cx="400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Gideon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ist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… /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…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5" y="6783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39356" r="65016"/>
          <a:stretch/>
        </p:blipFill>
        <p:spPr>
          <a:xfrm>
            <a:off x="278939" y="1219199"/>
            <a:ext cx="3842488" cy="361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4572642" y="1812534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le nom de l’héroïne du film.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642" y="2582665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des adjectifs qui qualifient Katherine.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642" y="3352796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une expression qui décrit le physique de Katherine.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4984" t="32900" r="36300"/>
          <a:stretch/>
        </p:blipFill>
        <p:spPr>
          <a:xfrm>
            <a:off x="1060174" y="1004455"/>
            <a:ext cx="3154017" cy="399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4572642" y="1812534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le nom de l’héroïne du film.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642" y="2415508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son âge.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642" y="3018482"/>
            <a:ext cx="72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 Trouve une expression qui décrit le physique de Luisa.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11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1" id="{E2043D79-5FB6-4881-819A-EE69B14D4994}" vid="{D6820AA4-1967-434F-BD62-AE59CF9788E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Thème11</Template>
  <TotalTime>55</TotalTime>
  <Words>204</Words>
  <Application>Microsoft Office PowerPoint</Application>
  <PresentationFormat>Grand écran</PresentationFormat>
  <Paragraphs>28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Impact</vt:lpstr>
      <vt:lpstr>Wingdings 3</vt:lpstr>
      <vt:lpstr>Thème11</vt:lpstr>
      <vt:lpstr>RUBINROT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RUBINROT</dc:title>
  <dc:creator>PB</dc:creator>
  <cp:lastModifiedBy>Pierre Binet</cp:lastModifiedBy>
  <cp:revision>9</cp:revision>
  <dcterms:created xsi:type="dcterms:W3CDTF">2019-06-30T13:38:58Z</dcterms:created>
  <dcterms:modified xsi:type="dcterms:W3CDTF">2019-07-04T12:57:36Z</dcterms:modified>
</cp:coreProperties>
</file>