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6" r:id="rId17"/>
    <p:sldId id="273" r:id="rId18"/>
    <p:sldId id="274" r:id="rId19"/>
    <p:sldId id="275" r:id="rId20"/>
    <p:sldId id="283" r:id="rId21"/>
    <p:sldId id="284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27C7BC-3202-4270-86A5-81E7046B72C6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fr-FR"/>
        </a:p>
      </dgm:t>
    </dgm:pt>
    <dgm:pt modelId="{9A81C73C-AF6F-4F50-9636-CB9B113C32AC}">
      <dgm:prSet phldrT="[Texte]"/>
      <dgm:spPr/>
      <dgm:t>
        <a:bodyPr/>
        <a:lstStyle/>
        <a:p>
          <a:r>
            <a:rPr lang="fr-FR" dirty="0" err="1" smtClean="0"/>
            <a:t>grüne</a:t>
          </a:r>
          <a:r>
            <a:rPr lang="fr-FR" dirty="0" smtClean="0"/>
            <a:t> </a:t>
          </a:r>
          <a:r>
            <a:rPr lang="fr-FR" dirty="0" err="1" smtClean="0"/>
            <a:t>Augen</a:t>
          </a:r>
          <a:endParaRPr lang="fr-FR" dirty="0"/>
        </a:p>
      </dgm:t>
    </dgm:pt>
    <dgm:pt modelId="{ADED0C4D-8220-4304-8904-B24805F21F9E}" type="parTrans" cxnId="{E2A4C13C-48F7-402F-AF7F-66E536185B99}">
      <dgm:prSet/>
      <dgm:spPr/>
      <dgm:t>
        <a:bodyPr/>
        <a:lstStyle/>
        <a:p>
          <a:endParaRPr lang="fr-FR"/>
        </a:p>
      </dgm:t>
    </dgm:pt>
    <dgm:pt modelId="{7F47B502-98B5-4324-A136-08A7BD0E3F9B}" type="sibTrans" cxnId="{E2A4C13C-48F7-402F-AF7F-66E536185B99}">
      <dgm:prSet/>
      <dgm:spPr/>
      <dgm:t>
        <a:bodyPr/>
        <a:lstStyle/>
        <a:p>
          <a:endParaRPr lang="fr-FR"/>
        </a:p>
      </dgm:t>
    </dgm:pt>
    <dgm:pt modelId="{01C7EEE8-27FF-47B7-B973-99D526C83484}">
      <dgm:prSet phldrT="[Texte]"/>
      <dgm:spPr/>
      <dgm:t>
        <a:bodyPr/>
        <a:lstStyle/>
        <a:p>
          <a:r>
            <a:rPr lang="fr-FR" dirty="0" err="1" smtClean="0"/>
            <a:t>braune</a:t>
          </a:r>
          <a:r>
            <a:rPr lang="fr-FR" dirty="0" smtClean="0"/>
            <a:t> </a:t>
          </a:r>
          <a:r>
            <a:rPr lang="fr-FR" dirty="0" err="1" smtClean="0"/>
            <a:t>Augen</a:t>
          </a:r>
          <a:endParaRPr lang="fr-FR" dirty="0"/>
        </a:p>
      </dgm:t>
    </dgm:pt>
    <dgm:pt modelId="{1DF5DD47-752F-4D6F-B20F-D16167AEE077}" type="parTrans" cxnId="{DA2E7E33-6EE1-4E5A-85B9-3A92035A81A5}">
      <dgm:prSet/>
      <dgm:spPr/>
      <dgm:t>
        <a:bodyPr/>
        <a:lstStyle/>
        <a:p>
          <a:endParaRPr lang="fr-FR"/>
        </a:p>
      </dgm:t>
    </dgm:pt>
    <dgm:pt modelId="{22A81510-4CFD-4338-BF50-33EDCC4FD38A}" type="sibTrans" cxnId="{DA2E7E33-6EE1-4E5A-85B9-3A92035A81A5}">
      <dgm:prSet/>
      <dgm:spPr/>
      <dgm:t>
        <a:bodyPr/>
        <a:lstStyle/>
        <a:p>
          <a:endParaRPr lang="fr-FR"/>
        </a:p>
      </dgm:t>
    </dgm:pt>
    <dgm:pt modelId="{D305EEB5-F22D-4496-8E33-79CB7423A125}">
      <dgm:prSet phldrT="[Texte]"/>
      <dgm:spPr/>
      <dgm:t>
        <a:bodyPr/>
        <a:lstStyle/>
        <a:p>
          <a:r>
            <a:rPr lang="fr-FR" dirty="0" err="1" smtClean="0"/>
            <a:t>blaue</a:t>
          </a:r>
          <a:r>
            <a:rPr lang="fr-FR" dirty="0" smtClean="0"/>
            <a:t> </a:t>
          </a:r>
          <a:r>
            <a:rPr lang="fr-FR" dirty="0" err="1" smtClean="0"/>
            <a:t>Augen</a:t>
          </a:r>
          <a:endParaRPr lang="fr-FR" dirty="0"/>
        </a:p>
      </dgm:t>
    </dgm:pt>
    <dgm:pt modelId="{113B4433-11C1-4251-B51C-AFB1C8DADA41}" type="parTrans" cxnId="{E328F198-3513-4643-B1C3-39027AFC999F}">
      <dgm:prSet/>
      <dgm:spPr/>
      <dgm:t>
        <a:bodyPr/>
        <a:lstStyle/>
        <a:p>
          <a:endParaRPr lang="fr-FR"/>
        </a:p>
      </dgm:t>
    </dgm:pt>
    <dgm:pt modelId="{A2105BB1-8C9D-4B7F-AC71-CCDD3DADC06E}" type="sibTrans" cxnId="{E328F198-3513-4643-B1C3-39027AFC999F}">
      <dgm:prSet/>
      <dgm:spPr/>
      <dgm:t>
        <a:bodyPr/>
        <a:lstStyle/>
        <a:p>
          <a:endParaRPr lang="fr-FR"/>
        </a:p>
      </dgm:t>
    </dgm:pt>
    <dgm:pt modelId="{E6216F61-313D-48BC-9612-CEF963D3528A}" type="pres">
      <dgm:prSet presAssocID="{DC27C7BC-3202-4270-86A5-81E7046B72C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C2B8E5C6-307F-45C2-87C8-5D5A580EA85B}" type="pres">
      <dgm:prSet presAssocID="{DC27C7BC-3202-4270-86A5-81E7046B72C6}" presName="Name1" presStyleCnt="0"/>
      <dgm:spPr/>
    </dgm:pt>
    <dgm:pt modelId="{A940432F-5803-4421-B5B9-6AD59AEADCB5}" type="pres">
      <dgm:prSet presAssocID="{DC27C7BC-3202-4270-86A5-81E7046B72C6}" presName="cycle" presStyleCnt="0"/>
      <dgm:spPr/>
    </dgm:pt>
    <dgm:pt modelId="{08B34815-AB4B-4FBF-A16D-F86F055E12AB}" type="pres">
      <dgm:prSet presAssocID="{DC27C7BC-3202-4270-86A5-81E7046B72C6}" presName="srcNode" presStyleLbl="node1" presStyleIdx="0" presStyleCnt="3"/>
      <dgm:spPr/>
    </dgm:pt>
    <dgm:pt modelId="{27913FD8-BC9A-4C3D-90A0-D252568F6EA2}" type="pres">
      <dgm:prSet presAssocID="{DC27C7BC-3202-4270-86A5-81E7046B72C6}" presName="conn" presStyleLbl="parChTrans1D2" presStyleIdx="0" presStyleCnt="1"/>
      <dgm:spPr/>
      <dgm:t>
        <a:bodyPr/>
        <a:lstStyle/>
        <a:p>
          <a:endParaRPr lang="fr-FR"/>
        </a:p>
      </dgm:t>
    </dgm:pt>
    <dgm:pt modelId="{CA08DC29-D6DA-4950-81A5-4CCD42861C71}" type="pres">
      <dgm:prSet presAssocID="{DC27C7BC-3202-4270-86A5-81E7046B72C6}" presName="extraNode" presStyleLbl="node1" presStyleIdx="0" presStyleCnt="3"/>
      <dgm:spPr/>
    </dgm:pt>
    <dgm:pt modelId="{2A95049B-D71B-4987-A79A-80FEF19A4AC5}" type="pres">
      <dgm:prSet presAssocID="{DC27C7BC-3202-4270-86A5-81E7046B72C6}" presName="dstNode" presStyleLbl="node1" presStyleIdx="0" presStyleCnt="3"/>
      <dgm:spPr/>
    </dgm:pt>
    <dgm:pt modelId="{1CD41A5F-B9FF-40C2-8421-E9EED512484D}" type="pres">
      <dgm:prSet presAssocID="{9A81C73C-AF6F-4F50-9636-CB9B113C32A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373B895-3722-463D-91C5-25BA1C04C05C}" type="pres">
      <dgm:prSet presAssocID="{9A81C73C-AF6F-4F50-9636-CB9B113C32AC}" presName="accent_1" presStyleCnt="0"/>
      <dgm:spPr/>
    </dgm:pt>
    <dgm:pt modelId="{025D0845-D0F5-4A17-A0B9-8ECC83957859}" type="pres">
      <dgm:prSet presAssocID="{9A81C73C-AF6F-4F50-9636-CB9B113C32AC}" presName="accentRepeatNode" presStyleLbl="solidFgAcc1" presStyleIdx="0" presStyleCnt="3"/>
      <dgm:spPr/>
    </dgm:pt>
    <dgm:pt modelId="{1F8BC051-76FB-48C7-89E1-BA48BDB6E90B}" type="pres">
      <dgm:prSet presAssocID="{01C7EEE8-27FF-47B7-B973-99D526C8348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9FBC05-DB9D-4936-ABC2-AC114E3E0C34}" type="pres">
      <dgm:prSet presAssocID="{01C7EEE8-27FF-47B7-B973-99D526C83484}" presName="accent_2" presStyleCnt="0"/>
      <dgm:spPr/>
    </dgm:pt>
    <dgm:pt modelId="{C4DF7471-D826-494F-918F-40E797EC2B26}" type="pres">
      <dgm:prSet presAssocID="{01C7EEE8-27FF-47B7-B973-99D526C83484}" presName="accentRepeatNode" presStyleLbl="solidFgAcc1" presStyleIdx="1" presStyleCnt="3"/>
      <dgm:spPr/>
    </dgm:pt>
    <dgm:pt modelId="{4C5B14D4-108E-4E59-9ECF-084BE35FADF8}" type="pres">
      <dgm:prSet presAssocID="{D305EEB5-F22D-4496-8E33-79CB7423A12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DC86FA-E239-4073-AF34-1F3D9FC31F47}" type="pres">
      <dgm:prSet presAssocID="{D305EEB5-F22D-4496-8E33-79CB7423A125}" presName="accent_3" presStyleCnt="0"/>
      <dgm:spPr/>
    </dgm:pt>
    <dgm:pt modelId="{6F13993B-DDFA-4C9F-B97E-15075C9507B2}" type="pres">
      <dgm:prSet presAssocID="{D305EEB5-F22D-4496-8E33-79CB7423A125}" presName="accentRepeatNode" presStyleLbl="solidFgAcc1" presStyleIdx="2" presStyleCnt="3"/>
      <dgm:spPr/>
    </dgm:pt>
  </dgm:ptLst>
  <dgm:cxnLst>
    <dgm:cxn modelId="{D4DA52A2-F1EC-48A5-9737-37AA2C1ED2B3}" type="presOf" srcId="{01C7EEE8-27FF-47B7-B973-99D526C83484}" destId="{1F8BC051-76FB-48C7-89E1-BA48BDB6E90B}" srcOrd="0" destOrd="0" presId="urn:microsoft.com/office/officeart/2008/layout/VerticalCurvedList"/>
    <dgm:cxn modelId="{DA2E7E33-6EE1-4E5A-85B9-3A92035A81A5}" srcId="{DC27C7BC-3202-4270-86A5-81E7046B72C6}" destId="{01C7EEE8-27FF-47B7-B973-99D526C83484}" srcOrd="1" destOrd="0" parTransId="{1DF5DD47-752F-4D6F-B20F-D16167AEE077}" sibTransId="{22A81510-4CFD-4338-BF50-33EDCC4FD38A}"/>
    <dgm:cxn modelId="{C838AF83-9119-49F9-9600-F77598EB9CB8}" type="presOf" srcId="{7F47B502-98B5-4324-A136-08A7BD0E3F9B}" destId="{27913FD8-BC9A-4C3D-90A0-D252568F6EA2}" srcOrd="0" destOrd="0" presId="urn:microsoft.com/office/officeart/2008/layout/VerticalCurvedList"/>
    <dgm:cxn modelId="{DDC1760F-3C28-40AB-B76A-928275A56C35}" type="presOf" srcId="{D305EEB5-F22D-4496-8E33-79CB7423A125}" destId="{4C5B14D4-108E-4E59-9ECF-084BE35FADF8}" srcOrd="0" destOrd="0" presId="urn:microsoft.com/office/officeart/2008/layout/VerticalCurvedList"/>
    <dgm:cxn modelId="{E2A4C13C-48F7-402F-AF7F-66E536185B99}" srcId="{DC27C7BC-3202-4270-86A5-81E7046B72C6}" destId="{9A81C73C-AF6F-4F50-9636-CB9B113C32AC}" srcOrd="0" destOrd="0" parTransId="{ADED0C4D-8220-4304-8904-B24805F21F9E}" sibTransId="{7F47B502-98B5-4324-A136-08A7BD0E3F9B}"/>
    <dgm:cxn modelId="{CE1E5BBC-C177-41B5-9229-2C8B733F9E58}" type="presOf" srcId="{DC27C7BC-3202-4270-86A5-81E7046B72C6}" destId="{E6216F61-313D-48BC-9612-CEF963D3528A}" srcOrd="0" destOrd="0" presId="urn:microsoft.com/office/officeart/2008/layout/VerticalCurvedList"/>
    <dgm:cxn modelId="{E328F198-3513-4643-B1C3-39027AFC999F}" srcId="{DC27C7BC-3202-4270-86A5-81E7046B72C6}" destId="{D305EEB5-F22D-4496-8E33-79CB7423A125}" srcOrd="2" destOrd="0" parTransId="{113B4433-11C1-4251-B51C-AFB1C8DADA41}" sibTransId="{A2105BB1-8C9D-4B7F-AC71-CCDD3DADC06E}"/>
    <dgm:cxn modelId="{CE0486D8-9AA6-45A8-ABE4-DB1DB01954F5}" type="presOf" srcId="{9A81C73C-AF6F-4F50-9636-CB9B113C32AC}" destId="{1CD41A5F-B9FF-40C2-8421-E9EED512484D}" srcOrd="0" destOrd="0" presId="urn:microsoft.com/office/officeart/2008/layout/VerticalCurvedList"/>
    <dgm:cxn modelId="{DCEF315E-ACF6-487F-98AE-66C86E467DDE}" type="presParOf" srcId="{E6216F61-313D-48BC-9612-CEF963D3528A}" destId="{C2B8E5C6-307F-45C2-87C8-5D5A580EA85B}" srcOrd="0" destOrd="0" presId="urn:microsoft.com/office/officeart/2008/layout/VerticalCurvedList"/>
    <dgm:cxn modelId="{6F360518-98B1-47D5-B6CB-DCE078774A23}" type="presParOf" srcId="{C2B8E5C6-307F-45C2-87C8-5D5A580EA85B}" destId="{A940432F-5803-4421-B5B9-6AD59AEADCB5}" srcOrd="0" destOrd="0" presId="urn:microsoft.com/office/officeart/2008/layout/VerticalCurvedList"/>
    <dgm:cxn modelId="{94540577-68D0-44B6-938A-B4D581688658}" type="presParOf" srcId="{A940432F-5803-4421-B5B9-6AD59AEADCB5}" destId="{08B34815-AB4B-4FBF-A16D-F86F055E12AB}" srcOrd="0" destOrd="0" presId="urn:microsoft.com/office/officeart/2008/layout/VerticalCurvedList"/>
    <dgm:cxn modelId="{C0E49DAE-0E39-4EB9-A0CF-9621B9F73BC7}" type="presParOf" srcId="{A940432F-5803-4421-B5B9-6AD59AEADCB5}" destId="{27913FD8-BC9A-4C3D-90A0-D252568F6EA2}" srcOrd="1" destOrd="0" presId="urn:microsoft.com/office/officeart/2008/layout/VerticalCurvedList"/>
    <dgm:cxn modelId="{A8DCDF7B-7BDE-4A8A-9B36-2B1A27014DB5}" type="presParOf" srcId="{A940432F-5803-4421-B5B9-6AD59AEADCB5}" destId="{CA08DC29-D6DA-4950-81A5-4CCD42861C71}" srcOrd="2" destOrd="0" presId="urn:microsoft.com/office/officeart/2008/layout/VerticalCurvedList"/>
    <dgm:cxn modelId="{64C685AE-129A-4303-B90A-7B524F7B5D93}" type="presParOf" srcId="{A940432F-5803-4421-B5B9-6AD59AEADCB5}" destId="{2A95049B-D71B-4987-A79A-80FEF19A4AC5}" srcOrd="3" destOrd="0" presId="urn:microsoft.com/office/officeart/2008/layout/VerticalCurvedList"/>
    <dgm:cxn modelId="{F1961633-BB73-4D21-A441-AB9C5FEA0BBB}" type="presParOf" srcId="{C2B8E5C6-307F-45C2-87C8-5D5A580EA85B}" destId="{1CD41A5F-B9FF-40C2-8421-E9EED512484D}" srcOrd="1" destOrd="0" presId="urn:microsoft.com/office/officeart/2008/layout/VerticalCurvedList"/>
    <dgm:cxn modelId="{F48D18F1-699D-45B6-97D7-BB1CE43B744B}" type="presParOf" srcId="{C2B8E5C6-307F-45C2-87C8-5D5A580EA85B}" destId="{4373B895-3722-463D-91C5-25BA1C04C05C}" srcOrd="2" destOrd="0" presId="urn:microsoft.com/office/officeart/2008/layout/VerticalCurvedList"/>
    <dgm:cxn modelId="{5E71A1D1-4BE0-4CA7-B6AB-4D05A49E4EC5}" type="presParOf" srcId="{4373B895-3722-463D-91C5-25BA1C04C05C}" destId="{025D0845-D0F5-4A17-A0B9-8ECC83957859}" srcOrd="0" destOrd="0" presId="urn:microsoft.com/office/officeart/2008/layout/VerticalCurvedList"/>
    <dgm:cxn modelId="{D9FDB09A-C0CA-45B4-A718-AF51669B514A}" type="presParOf" srcId="{C2B8E5C6-307F-45C2-87C8-5D5A580EA85B}" destId="{1F8BC051-76FB-48C7-89E1-BA48BDB6E90B}" srcOrd="3" destOrd="0" presId="urn:microsoft.com/office/officeart/2008/layout/VerticalCurvedList"/>
    <dgm:cxn modelId="{B054141E-6E60-43DB-8623-9F385C5FF197}" type="presParOf" srcId="{C2B8E5C6-307F-45C2-87C8-5D5A580EA85B}" destId="{F69FBC05-DB9D-4936-ABC2-AC114E3E0C34}" srcOrd="4" destOrd="0" presId="urn:microsoft.com/office/officeart/2008/layout/VerticalCurvedList"/>
    <dgm:cxn modelId="{74D21665-73BD-488E-B9AF-0E6C8C66633D}" type="presParOf" srcId="{F69FBC05-DB9D-4936-ABC2-AC114E3E0C34}" destId="{C4DF7471-D826-494F-918F-40E797EC2B26}" srcOrd="0" destOrd="0" presId="urn:microsoft.com/office/officeart/2008/layout/VerticalCurvedList"/>
    <dgm:cxn modelId="{8A7B5FAF-BC70-4EF4-9546-782E3A71481B}" type="presParOf" srcId="{C2B8E5C6-307F-45C2-87C8-5D5A580EA85B}" destId="{4C5B14D4-108E-4E59-9ECF-084BE35FADF8}" srcOrd="5" destOrd="0" presId="urn:microsoft.com/office/officeart/2008/layout/VerticalCurvedList"/>
    <dgm:cxn modelId="{41B05536-6251-4FB0-8308-363DEB03C4CE}" type="presParOf" srcId="{C2B8E5C6-307F-45C2-87C8-5D5A580EA85B}" destId="{DEDC86FA-E239-4073-AF34-1F3D9FC31F47}" srcOrd="6" destOrd="0" presId="urn:microsoft.com/office/officeart/2008/layout/VerticalCurvedList"/>
    <dgm:cxn modelId="{D20EE976-952F-4EEA-87C1-F18835F0892F}" type="presParOf" srcId="{DEDC86FA-E239-4073-AF34-1F3D9FC31F47}" destId="{6F13993B-DDFA-4C9F-B97E-15075C9507B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27C7BC-3202-4270-86A5-81E7046B72C6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fr-FR"/>
        </a:p>
      </dgm:t>
    </dgm:pt>
    <dgm:pt modelId="{9A81C73C-AF6F-4F50-9636-CB9B113C32AC}">
      <dgm:prSet phldrT="[Texte]"/>
      <dgm:spPr/>
      <dgm:t>
        <a:bodyPr/>
        <a:lstStyle/>
        <a:p>
          <a:r>
            <a:rPr lang="fr-FR" dirty="0" err="1" smtClean="0"/>
            <a:t>kurze</a:t>
          </a:r>
          <a:r>
            <a:rPr lang="fr-FR" dirty="0" smtClean="0"/>
            <a:t> </a:t>
          </a:r>
          <a:r>
            <a:rPr lang="fr-FR" dirty="0" err="1" smtClean="0"/>
            <a:t>Haare</a:t>
          </a:r>
          <a:endParaRPr lang="fr-FR" dirty="0"/>
        </a:p>
      </dgm:t>
    </dgm:pt>
    <dgm:pt modelId="{ADED0C4D-8220-4304-8904-B24805F21F9E}" type="parTrans" cxnId="{E2A4C13C-48F7-402F-AF7F-66E536185B99}">
      <dgm:prSet/>
      <dgm:spPr/>
      <dgm:t>
        <a:bodyPr/>
        <a:lstStyle/>
        <a:p>
          <a:endParaRPr lang="fr-FR"/>
        </a:p>
      </dgm:t>
    </dgm:pt>
    <dgm:pt modelId="{7F47B502-98B5-4324-A136-08A7BD0E3F9B}" type="sibTrans" cxnId="{E2A4C13C-48F7-402F-AF7F-66E536185B99}">
      <dgm:prSet/>
      <dgm:spPr/>
      <dgm:t>
        <a:bodyPr/>
        <a:lstStyle/>
        <a:p>
          <a:endParaRPr lang="fr-FR"/>
        </a:p>
      </dgm:t>
    </dgm:pt>
    <dgm:pt modelId="{01C7EEE8-27FF-47B7-B973-99D526C83484}">
      <dgm:prSet phldrT="[Texte]"/>
      <dgm:spPr/>
      <dgm:t>
        <a:bodyPr/>
        <a:lstStyle/>
        <a:p>
          <a:r>
            <a:rPr lang="fr-FR" dirty="0" err="1" smtClean="0"/>
            <a:t>braune</a:t>
          </a:r>
          <a:r>
            <a:rPr lang="fr-FR" dirty="0" smtClean="0"/>
            <a:t> </a:t>
          </a:r>
          <a:r>
            <a:rPr lang="fr-FR" dirty="0" err="1" smtClean="0"/>
            <a:t>Haare</a:t>
          </a:r>
          <a:endParaRPr lang="fr-FR" dirty="0"/>
        </a:p>
      </dgm:t>
    </dgm:pt>
    <dgm:pt modelId="{1DF5DD47-752F-4D6F-B20F-D16167AEE077}" type="parTrans" cxnId="{DA2E7E33-6EE1-4E5A-85B9-3A92035A81A5}">
      <dgm:prSet/>
      <dgm:spPr/>
      <dgm:t>
        <a:bodyPr/>
        <a:lstStyle/>
        <a:p>
          <a:endParaRPr lang="fr-FR"/>
        </a:p>
      </dgm:t>
    </dgm:pt>
    <dgm:pt modelId="{22A81510-4CFD-4338-BF50-33EDCC4FD38A}" type="sibTrans" cxnId="{DA2E7E33-6EE1-4E5A-85B9-3A92035A81A5}">
      <dgm:prSet/>
      <dgm:spPr/>
      <dgm:t>
        <a:bodyPr/>
        <a:lstStyle/>
        <a:p>
          <a:endParaRPr lang="fr-FR"/>
        </a:p>
      </dgm:t>
    </dgm:pt>
    <dgm:pt modelId="{D305EEB5-F22D-4496-8E33-79CB7423A125}">
      <dgm:prSet phldrT="[Texte]"/>
      <dgm:spPr/>
      <dgm:t>
        <a:bodyPr/>
        <a:lstStyle/>
        <a:p>
          <a:r>
            <a:rPr lang="fr-FR" dirty="0" smtClean="0"/>
            <a:t>blonde </a:t>
          </a:r>
          <a:r>
            <a:rPr lang="fr-FR" dirty="0" err="1" smtClean="0"/>
            <a:t>Haare</a:t>
          </a:r>
          <a:endParaRPr lang="fr-FR" dirty="0"/>
        </a:p>
      </dgm:t>
    </dgm:pt>
    <dgm:pt modelId="{113B4433-11C1-4251-B51C-AFB1C8DADA41}" type="parTrans" cxnId="{E328F198-3513-4643-B1C3-39027AFC999F}">
      <dgm:prSet/>
      <dgm:spPr/>
      <dgm:t>
        <a:bodyPr/>
        <a:lstStyle/>
        <a:p>
          <a:endParaRPr lang="fr-FR"/>
        </a:p>
      </dgm:t>
    </dgm:pt>
    <dgm:pt modelId="{A2105BB1-8C9D-4B7F-AC71-CCDD3DADC06E}" type="sibTrans" cxnId="{E328F198-3513-4643-B1C3-39027AFC999F}">
      <dgm:prSet/>
      <dgm:spPr/>
      <dgm:t>
        <a:bodyPr/>
        <a:lstStyle/>
        <a:p>
          <a:endParaRPr lang="fr-FR"/>
        </a:p>
      </dgm:t>
    </dgm:pt>
    <dgm:pt modelId="{87DD18FB-836D-4C29-9C90-C8A676A40361}">
      <dgm:prSet/>
      <dgm:spPr/>
      <dgm:t>
        <a:bodyPr/>
        <a:lstStyle/>
        <a:p>
          <a:r>
            <a:rPr lang="fr-FR" dirty="0" smtClean="0"/>
            <a:t>lange </a:t>
          </a:r>
          <a:r>
            <a:rPr lang="fr-FR" dirty="0" err="1" smtClean="0"/>
            <a:t>Haare</a:t>
          </a:r>
          <a:endParaRPr lang="fr-FR" dirty="0"/>
        </a:p>
      </dgm:t>
    </dgm:pt>
    <dgm:pt modelId="{6645D622-9F10-45AF-AC27-DA04F7D905AE}" type="parTrans" cxnId="{12287740-E8BF-4EC0-AF6A-4E006C624F26}">
      <dgm:prSet/>
      <dgm:spPr/>
      <dgm:t>
        <a:bodyPr/>
        <a:lstStyle/>
        <a:p>
          <a:endParaRPr lang="fr-FR"/>
        </a:p>
      </dgm:t>
    </dgm:pt>
    <dgm:pt modelId="{5B8ADE76-F5E2-4D61-AA67-19EA546B20B1}" type="sibTrans" cxnId="{12287740-E8BF-4EC0-AF6A-4E006C624F26}">
      <dgm:prSet/>
      <dgm:spPr/>
      <dgm:t>
        <a:bodyPr/>
        <a:lstStyle/>
        <a:p>
          <a:endParaRPr lang="fr-FR"/>
        </a:p>
      </dgm:t>
    </dgm:pt>
    <dgm:pt modelId="{99CB8F0B-751C-4F4C-95C3-6F5107307C99}">
      <dgm:prSet/>
      <dgm:spPr/>
      <dgm:t>
        <a:bodyPr/>
        <a:lstStyle/>
        <a:p>
          <a:r>
            <a:rPr lang="fr-FR" smtClean="0"/>
            <a:t>schwarze Haare</a:t>
          </a:r>
          <a:endParaRPr lang="fr-FR" dirty="0"/>
        </a:p>
      </dgm:t>
    </dgm:pt>
    <dgm:pt modelId="{5B6D4F42-0438-437D-8783-D47D57A8289E}" type="parTrans" cxnId="{22E42C47-03AE-49AF-9161-AAF2F4952630}">
      <dgm:prSet/>
      <dgm:spPr/>
      <dgm:t>
        <a:bodyPr/>
        <a:lstStyle/>
        <a:p>
          <a:endParaRPr lang="fr-FR"/>
        </a:p>
      </dgm:t>
    </dgm:pt>
    <dgm:pt modelId="{A2D54C94-FD34-44D5-BC10-37406D1FD975}" type="sibTrans" cxnId="{22E42C47-03AE-49AF-9161-AAF2F4952630}">
      <dgm:prSet/>
      <dgm:spPr/>
      <dgm:t>
        <a:bodyPr/>
        <a:lstStyle/>
        <a:p>
          <a:endParaRPr lang="fr-FR"/>
        </a:p>
      </dgm:t>
    </dgm:pt>
    <dgm:pt modelId="{E6216F61-313D-48BC-9612-CEF963D3528A}" type="pres">
      <dgm:prSet presAssocID="{DC27C7BC-3202-4270-86A5-81E7046B72C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C2B8E5C6-307F-45C2-87C8-5D5A580EA85B}" type="pres">
      <dgm:prSet presAssocID="{DC27C7BC-3202-4270-86A5-81E7046B72C6}" presName="Name1" presStyleCnt="0"/>
      <dgm:spPr/>
    </dgm:pt>
    <dgm:pt modelId="{A940432F-5803-4421-B5B9-6AD59AEADCB5}" type="pres">
      <dgm:prSet presAssocID="{DC27C7BC-3202-4270-86A5-81E7046B72C6}" presName="cycle" presStyleCnt="0"/>
      <dgm:spPr/>
    </dgm:pt>
    <dgm:pt modelId="{08B34815-AB4B-4FBF-A16D-F86F055E12AB}" type="pres">
      <dgm:prSet presAssocID="{DC27C7BC-3202-4270-86A5-81E7046B72C6}" presName="srcNode" presStyleLbl="node1" presStyleIdx="0" presStyleCnt="5"/>
      <dgm:spPr/>
    </dgm:pt>
    <dgm:pt modelId="{27913FD8-BC9A-4C3D-90A0-D252568F6EA2}" type="pres">
      <dgm:prSet presAssocID="{DC27C7BC-3202-4270-86A5-81E7046B72C6}" presName="conn" presStyleLbl="parChTrans1D2" presStyleIdx="0" presStyleCnt="1"/>
      <dgm:spPr/>
      <dgm:t>
        <a:bodyPr/>
        <a:lstStyle/>
        <a:p>
          <a:endParaRPr lang="fr-FR"/>
        </a:p>
      </dgm:t>
    </dgm:pt>
    <dgm:pt modelId="{CA08DC29-D6DA-4950-81A5-4CCD42861C71}" type="pres">
      <dgm:prSet presAssocID="{DC27C7BC-3202-4270-86A5-81E7046B72C6}" presName="extraNode" presStyleLbl="node1" presStyleIdx="0" presStyleCnt="5"/>
      <dgm:spPr/>
    </dgm:pt>
    <dgm:pt modelId="{2A95049B-D71B-4987-A79A-80FEF19A4AC5}" type="pres">
      <dgm:prSet presAssocID="{DC27C7BC-3202-4270-86A5-81E7046B72C6}" presName="dstNode" presStyleLbl="node1" presStyleIdx="0" presStyleCnt="5"/>
      <dgm:spPr/>
    </dgm:pt>
    <dgm:pt modelId="{1CD41A5F-B9FF-40C2-8421-E9EED512484D}" type="pres">
      <dgm:prSet presAssocID="{9A81C73C-AF6F-4F50-9636-CB9B113C32A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373B895-3722-463D-91C5-25BA1C04C05C}" type="pres">
      <dgm:prSet presAssocID="{9A81C73C-AF6F-4F50-9636-CB9B113C32AC}" presName="accent_1" presStyleCnt="0"/>
      <dgm:spPr/>
    </dgm:pt>
    <dgm:pt modelId="{025D0845-D0F5-4A17-A0B9-8ECC83957859}" type="pres">
      <dgm:prSet presAssocID="{9A81C73C-AF6F-4F50-9636-CB9B113C32AC}" presName="accentRepeatNode" presStyleLbl="solidFgAcc1" presStyleIdx="0" presStyleCnt="5"/>
      <dgm:spPr/>
    </dgm:pt>
    <dgm:pt modelId="{CE4B2141-77AF-44F3-AC61-4CF2C5364B8D}" type="pres">
      <dgm:prSet presAssocID="{87DD18FB-836D-4C29-9C90-C8A676A40361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C33D9D-E606-45A1-B4EF-5E3696E47EBC}" type="pres">
      <dgm:prSet presAssocID="{87DD18FB-836D-4C29-9C90-C8A676A40361}" presName="accent_2" presStyleCnt="0"/>
      <dgm:spPr/>
    </dgm:pt>
    <dgm:pt modelId="{BD02A2DC-A125-4677-8E61-FC79764CF0C9}" type="pres">
      <dgm:prSet presAssocID="{87DD18FB-836D-4C29-9C90-C8A676A40361}" presName="accentRepeatNode" presStyleLbl="solidFgAcc1" presStyleIdx="1" presStyleCnt="5"/>
      <dgm:spPr/>
    </dgm:pt>
    <dgm:pt modelId="{45135644-3155-4488-A78F-55F4A46EFBF5}" type="pres">
      <dgm:prSet presAssocID="{99CB8F0B-751C-4F4C-95C3-6F5107307C9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D0F707-0C22-4731-9F65-0C8B3FB58304}" type="pres">
      <dgm:prSet presAssocID="{99CB8F0B-751C-4F4C-95C3-6F5107307C99}" presName="accent_3" presStyleCnt="0"/>
      <dgm:spPr/>
    </dgm:pt>
    <dgm:pt modelId="{838B8FB3-3069-449E-BE78-3E36DBE1F2CE}" type="pres">
      <dgm:prSet presAssocID="{99CB8F0B-751C-4F4C-95C3-6F5107307C99}" presName="accentRepeatNode" presStyleLbl="solidFgAcc1" presStyleIdx="2" presStyleCnt="5"/>
      <dgm:spPr/>
    </dgm:pt>
    <dgm:pt modelId="{D00E8450-DAD1-4220-A199-32A6FB082B41}" type="pres">
      <dgm:prSet presAssocID="{01C7EEE8-27FF-47B7-B973-99D526C8348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01504A-9F99-4919-8D20-5C4A8DFABC62}" type="pres">
      <dgm:prSet presAssocID="{01C7EEE8-27FF-47B7-B973-99D526C83484}" presName="accent_4" presStyleCnt="0"/>
      <dgm:spPr/>
    </dgm:pt>
    <dgm:pt modelId="{C4DF7471-D826-494F-918F-40E797EC2B26}" type="pres">
      <dgm:prSet presAssocID="{01C7EEE8-27FF-47B7-B973-99D526C83484}" presName="accentRepeatNode" presStyleLbl="solidFgAcc1" presStyleIdx="3" presStyleCnt="5"/>
      <dgm:spPr/>
    </dgm:pt>
    <dgm:pt modelId="{CD4FB216-103C-4B22-A14C-8D4EEBED5207}" type="pres">
      <dgm:prSet presAssocID="{D305EEB5-F22D-4496-8E33-79CB7423A12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FA1C6E-EC9A-43B5-B46C-5D98A8C482FD}" type="pres">
      <dgm:prSet presAssocID="{D305EEB5-F22D-4496-8E33-79CB7423A125}" presName="accent_5" presStyleCnt="0"/>
      <dgm:spPr/>
    </dgm:pt>
    <dgm:pt modelId="{6F13993B-DDFA-4C9F-B97E-15075C9507B2}" type="pres">
      <dgm:prSet presAssocID="{D305EEB5-F22D-4496-8E33-79CB7423A125}" presName="accentRepeatNode" presStyleLbl="solidFgAcc1" presStyleIdx="4" presStyleCnt="5"/>
      <dgm:spPr/>
    </dgm:pt>
  </dgm:ptLst>
  <dgm:cxnLst>
    <dgm:cxn modelId="{DA2E7E33-6EE1-4E5A-85B9-3A92035A81A5}" srcId="{DC27C7BC-3202-4270-86A5-81E7046B72C6}" destId="{01C7EEE8-27FF-47B7-B973-99D526C83484}" srcOrd="3" destOrd="0" parTransId="{1DF5DD47-752F-4D6F-B20F-D16167AEE077}" sibTransId="{22A81510-4CFD-4338-BF50-33EDCC4FD38A}"/>
    <dgm:cxn modelId="{56BE36FD-2CD2-4953-8A88-DA5935BC7641}" type="presOf" srcId="{01C7EEE8-27FF-47B7-B973-99D526C83484}" destId="{D00E8450-DAD1-4220-A199-32A6FB082B41}" srcOrd="0" destOrd="0" presId="urn:microsoft.com/office/officeart/2008/layout/VerticalCurvedList"/>
    <dgm:cxn modelId="{06871F86-B698-45E7-9C1F-D2DF94EA2B4F}" type="presOf" srcId="{9A81C73C-AF6F-4F50-9636-CB9B113C32AC}" destId="{1CD41A5F-B9FF-40C2-8421-E9EED512484D}" srcOrd="0" destOrd="0" presId="urn:microsoft.com/office/officeart/2008/layout/VerticalCurvedList"/>
    <dgm:cxn modelId="{7A0FCE59-EAB7-4762-874F-FAF8326041BE}" type="presOf" srcId="{87DD18FB-836D-4C29-9C90-C8A676A40361}" destId="{CE4B2141-77AF-44F3-AC61-4CF2C5364B8D}" srcOrd="0" destOrd="0" presId="urn:microsoft.com/office/officeart/2008/layout/VerticalCurvedList"/>
    <dgm:cxn modelId="{0E1EEF8C-46A5-4732-A2B6-C8F11CC82206}" type="presOf" srcId="{DC27C7BC-3202-4270-86A5-81E7046B72C6}" destId="{E6216F61-313D-48BC-9612-CEF963D3528A}" srcOrd="0" destOrd="0" presId="urn:microsoft.com/office/officeart/2008/layout/VerticalCurvedList"/>
    <dgm:cxn modelId="{12287740-E8BF-4EC0-AF6A-4E006C624F26}" srcId="{DC27C7BC-3202-4270-86A5-81E7046B72C6}" destId="{87DD18FB-836D-4C29-9C90-C8A676A40361}" srcOrd="1" destOrd="0" parTransId="{6645D622-9F10-45AF-AC27-DA04F7D905AE}" sibTransId="{5B8ADE76-F5E2-4D61-AA67-19EA546B20B1}"/>
    <dgm:cxn modelId="{22E42C47-03AE-49AF-9161-AAF2F4952630}" srcId="{DC27C7BC-3202-4270-86A5-81E7046B72C6}" destId="{99CB8F0B-751C-4F4C-95C3-6F5107307C99}" srcOrd="2" destOrd="0" parTransId="{5B6D4F42-0438-437D-8783-D47D57A8289E}" sibTransId="{A2D54C94-FD34-44D5-BC10-37406D1FD975}"/>
    <dgm:cxn modelId="{E2A4C13C-48F7-402F-AF7F-66E536185B99}" srcId="{DC27C7BC-3202-4270-86A5-81E7046B72C6}" destId="{9A81C73C-AF6F-4F50-9636-CB9B113C32AC}" srcOrd="0" destOrd="0" parTransId="{ADED0C4D-8220-4304-8904-B24805F21F9E}" sibTransId="{7F47B502-98B5-4324-A136-08A7BD0E3F9B}"/>
    <dgm:cxn modelId="{683DE1CD-1840-4095-BF5E-FDF1D90E10D5}" type="presOf" srcId="{99CB8F0B-751C-4F4C-95C3-6F5107307C99}" destId="{45135644-3155-4488-A78F-55F4A46EFBF5}" srcOrd="0" destOrd="0" presId="urn:microsoft.com/office/officeart/2008/layout/VerticalCurvedList"/>
    <dgm:cxn modelId="{14FE9573-A270-4D0B-B0B1-16A3C961F2A0}" type="presOf" srcId="{7F47B502-98B5-4324-A136-08A7BD0E3F9B}" destId="{27913FD8-BC9A-4C3D-90A0-D252568F6EA2}" srcOrd="0" destOrd="0" presId="urn:microsoft.com/office/officeart/2008/layout/VerticalCurvedList"/>
    <dgm:cxn modelId="{3CF20EDB-D2DE-4E4D-8149-2D04019120E3}" type="presOf" srcId="{D305EEB5-F22D-4496-8E33-79CB7423A125}" destId="{CD4FB216-103C-4B22-A14C-8D4EEBED5207}" srcOrd="0" destOrd="0" presId="urn:microsoft.com/office/officeart/2008/layout/VerticalCurvedList"/>
    <dgm:cxn modelId="{E328F198-3513-4643-B1C3-39027AFC999F}" srcId="{DC27C7BC-3202-4270-86A5-81E7046B72C6}" destId="{D305EEB5-F22D-4496-8E33-79CB7423A125}" srcOrd="4" destOrd="0" parTransId="{113B4433-11C1-4251-B51C-AFB1C8DADA41}" sibTransId="{A2105BB1-8C9D-4B7F-AC71-CCDD3DADC06E}"/>
    <dgm:cxn modelId="{DA90C70F-4F71-40E1-B4DF-2C083AD26573}" type="presParOf" srcId="{E6216F61-313D-48BC-9612-CEF963D3528A}" destId="{C2B8E5C6-307F-45C2-87C8-5D5A580EA85B}" srcOrd="0" destOrd="0" presId="urn:microsoft.com/office/officeart/2008/layout/VerticalCurvedList"/>
    <dgm:cxn modelId="{AA82BA08-7415-4E4D-9531-96D68878FCED}" type="presParOf" srcId="{C2B8E5C6-307F-45C2-87C8-5D5A580EA85B}" destId="{A940432F-5803-4421-B5B9-6AD59AEADCB5}" srcOrd="0" destOrd="0" presId="urn:microsoft.com/office/officeart/2008/layout/VerticalCurvedList"/>
    <dgm:cxn modelId="{38088862-BC52-4E82-AB07-2EE934E5F3CB}" type="presParOf" srcId="{A940432F-5803-4421-B5B9-6AD59AEADCB5}" destId="{08B34815-AB4B-4FBF-A16D-F86F055E12AB}" srcOrd="0" destOrd="0" presId="urn:microsoft.com/office/officeart/2008/layout/VerticalCurvedList"/>
    <dgm:cxn modelId="{940EE8A3-B0F1-477E-9170-07BBF6EFA369}" type="presParOf" srcId="{A940432F-5803-4421-B5B9-6AD59AEADCB5}" destId="{27913FD8-BC9A-4C3D-90A0-D252568F6EA2}" srcOrd="1" destOrd="0" presId="urn:microsoft.com/office/officeart/2008/layout/VerticalCurvedList"/>
    <dgm:cxn modelId="{AB55666F-05BD-4BD9-B19E-3D011E1A528E}" type="presParOf" srcId="{A940432F-5803-4421-B5B9-6AD59AEADCB5}" destId="{CA08DC29-D6DA-4950-81A5-4CCD42861C71}" srcOrd="2" destOrd="0" presId="urn:microsoft.com/office/officeart/2008/layout/VerticalCurvedList"/>
    <dgm:cxn modelId="{475CB40A-4C1E-4792-BCB5-D5D81AC652E1}" type="presParOf" srcId="{A940432F-5803-4421-B5B9-6AD59AEADCB5}" destId="{2A95049B-D71B-4987-A79A-80FEF19A4AC5}" srcOrd="3" destOrd="0" presId="urn:microsoft.com/office/officeart/2008/layout/VerticalCurvedList"/>
    <dgm:cxn modelId="{FCE5EB04-DBAB-4D3A-8B34-2B65FC3C2FEF}" type="presParOf" srcId="{C2B8E5C6-307F-45C2-87C8-5D5A580EA85B}" destId="{1CD41A5F-B9FF-40C2-8421-E9EED512484D}" srcOrd="1" destOrd="0" presId="urn:microsoft.com/office/officeart/2008/layout/VerticalCurvedList"/>
    <dgm:cxn modelId="{F26E21EE-3B9A-40F0-8F74-7BD4B1424983}" type="presParOf" srcId="{C2B8E5C6-307F-45C2-87C8-5D5A580EA85B}" destId="{4373B895-3722-463D-91C5-25BA1C04C05C}" srcOrd="2" destOrd="0" presId="urn:microsoft.com/office/officeart/2008/layout/VerticalCurvedList"/>
    <dgm:cxn modelId="{D2199962-8989-4983-B2BB-E69D36E087A6}" type="presParOf" srcId="{4373B895-3722-463D-91C5-25BA1C04C05C}" destId="{025D0845-D0F5-4A17-A0B9-8ECC83957859}" srcOrd="0" destOrd="0" presId="urn:microsoft.com/office/officeart/2008/layout/VerticalCurvedList"/>
    <dgm:cxn modelId="{0B53347B-DF07-4273-AB06-A42362727B22}" type="presParOf" srcId="{C2B8E5C6-307F-45C2-87C8-5D5A580EA85B}" destId="{CE4B2141-77AF-44F3-AC61-4CF2C5364B8D}" srcOrd="3" destOrd="0" presId="urn:microsoft.com/office/officeart/2008/layout/VerticalCurvedList"/>
    <dgm:cxn modelId="{AF22FF62-1E67-4A69-9BA6-AB5427158009}" type="presParOf" srcId="{C2B8E5C6-307F-45C2-87C8-5D5A580EA85B}" destId="{A8C33D9D-E606-45A1-B4EF-5E3696E47EBC}" srcOrd="4" destOrd="0" presId="urn:microsoft.com/office/officeart/2008/layout/VerticalCurvedList"/>
    <dgm:cxn modelId="{C8304906-6E55-4D25-8E9B-C7F582F4EDE3}" type="presParOf" srcId="{A8C33D9D-E606-45A1-B4EF-5E3696E47EBC}" destId="{BD02A2DC-A125-4677-8E61-FC79764CF0C9}" srcOrd="0" destOrd="0" presId="urn:microsoft.com/office/officeart/2008/layout/VerticalCurvedList"/>
    <dgm:cxn modelId="{4DD15613-5BAD-4F65-9EBF-304D5B4E4554}" type="presParOf" srcId="{C2B8E5C6-307F-45C2-87C8-5D5A580EA85B}" destId="{45135644-3155-4488-A78F-55F4A46EFBF5}" srcOrd="5" destOrd="0" presId="urn:microsoft.com/office/officeart/2008/layout/VerticalCurvedList"/>
    <dgm:cxn modelId="{9D6DA251-3A39-4969-84DD-0E516D9F16A9}" type="presParOf" srcId="{C2B8E5C6-307F-45C2-87C8-5D5A580EA85B}" destId="{DBD0F707-0C22-4731-9F65-0C8B3FB58304}" srcOrd="6" destOrd="0" presId="urn:microsoft.com/office/officeart/2008/layout/VerticalCurvedList"/>
    <dgm:cxn modelId="{07CC7C72-3AA2-44A9-9D99-91DDA335B7C8}" type="presParOf" srcId="{DBD0F707-0C22-4731-9F65-0C8B3FB58304}" destId="{838B8FB3-3069-449E-BE78-3E36DBE1F2CE}" srcOrd="0" destOrd="0" presId="urn:microsoft.com/office/officeart/2008/layout/VerticalCurvedList"/>
    <dgm:cxn modelId="{168A5DF7-95D0-49F8-87C6-B9E705AB9AE4}" type="presParOf" srcId="{C2B8E5C6-307F-45C2-87C8-5D5A580EA85B}" destId="{D00E8450-DAD1-4220-A199-32A6FB082B41}" srcOrd="7" destOrd="0" presId="urn:microsoft.com/office/officeart/2008/layout/VerticalCurvedList"/>
    <dgm:cxn modelId="{552DC697-04E2-44A0-810B-4DC8A6B4FEFE}" type="presParOf" srcId="{C2B8E5C6-307F-45C2-87C8-5D5A580EA85B}" destId="{8001504A-9F99-4919-8D20-5C4A8DFABC62}" srcOrd="8" destOrd="0" presId="urn:microsoft.com/office/officeart/2008/layout/VerticalCurvedList"/>
    <dgm:cxn modelId="{447179BA-FE8A-42CB-BB4D-2FF2E66928E5}" type="presParOf" srcId="{8001504A-9F99-4919-8D20-5C4A8DFABC62}" destId="{C4DF7471-D826-494F-918F-40E797EC2B26}" srcOrd="0" destOrd="0" presId="urn:microsoft.com/office/officeart/2008/layout/VerticalCurvedList"/>
    <dgm:cxn modelId="{97A6A403-47C9-415B-A4F1-2C90BBA8840B}" type="presParOf" srcId="{C2B8E5C6-307F-45C2-87C8-5D5A580EA85B}" destId="{CD4FB216-103C-4B22-A14C-8D4EEBED5207}" srcOrd="9" destOrd="0" presId="urn:microsoft.com/office/officeart/2008/layout/VerticalCurvedList"/>
    <dgm:cxn modelId="{F4055527-087C-44EC-8C7F-57214BCD44EF}" type="presParOf" srcId="{C2B8E5C6-307F-45C2-87C8-5D5A580EA85B}" destId="{56FA1C6E-EC9A-43B5-B46C-5D98A8C482FD}" srcOrd="10" destOrd="0" presId="urn:microsoft.com/office/officeart/2008/layout/VerticalCurvedList"/>
    <dgm:cxn modelId="{F85F2A37-3C9C-49E0-875C-F8DCE022C2BC}" type="presParOf" srcId="{56FA1C6E-EC9A-43B5-B46C-5D98A8C482FD}" destId="{6F13993B-DDFA-4C9F-B97E-15075C9507B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27C7BC-3202-4270-86A5-81E7046B72C6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fr-FR"/>
        </a:p>
      </dgm:t>
    </dgm:pt>
    <dgm:pt modelId="{9A81C73C-AF6F-4F50-9636-CB9B113C32AC}">
      <dgm:prSet phldrT="[Texte]"/>
      <dgm:spPr/>
      <dgm:t>
        <a:bodyPr/>
        <a:lstStyle/>
        <a:p>
          <a:r>
            <a:rPr lang="fr-FR" dirty="0" err="1" smtClean="0"/>
            <a:t>sportlich</a:t>
          </a:r>
          <a:endParaRPr lang="fr-FR" dirty="0"/>
        </a:p>
      </dgm:t>
    </dgm:pt>
    <dgm:pt modelId="{ADED0C4D-8220-4304-8904-B24805F21F9E}" type="parTrans" cxnId="{E2A4C13C-48F7-402F-AF7F-66E536185B99}">
      <dgm:prSet/>
      <dgm:spPr/>
      <dgm:t>
        <a:bodyPr/>
        <a:lstStyle/>
        <a:p>
          <a:endParaRPr lang="fr-FR"/>
        </a:p>
      </dgm:t>
    </dgm:pt>
    <dgm:pt modelId="{7F47B502-98B5-4324-A136-08A7BD0E3F9B}" type="sibTrans" cxnId="{E2A4C13C-48F7-402F-AF7F-66E536185B99}">
      <dgm:prSet/>
      <dgm:spPr/>
      <dgm:t>
        <a:bodyPr/>
        <a:lstStyle/>
        <a:p>
          <a:endParaRPr lang="fr-FR"/>
        </a:p>
      </dgm:t>
    </dgm:pt>
    <dgm:pt modelId="{01C7EEE8-27FF-47B7-B973-99D526C83484}">
      <dgm:prSet phldrT="[Texte]"/>
      <dgm:spPr/>
      <dgm:t>
        <a:bodyPr/>
        <a:lstStyle/>
        <a:p>
          <a:r>
            <a:rPr lang="fr-FR" dirty="0" err="1" smtClean="0"/>
            <a:t>klein</a:t>
          </a:r>
          <a:endParaRPr lang="fr-FR" dirty="0"/>
        </a:p>
      </dgm:t>
    </dgm:pt>
    <dgm:pt modelId="{1DF5DD47-752F-4D6F-B20F-D16167AEE077}" type="parTrans" cxnId="{DA2E7E33-6EE1-4E5A-85B9-3A92035A81A5}">
      <dgm:prSet/>
      <dgm:spPr/>
      <dgm:t>
        <a:bodyPr/>
        <a:lstStyle/>
        <a:p>
          <a:endParaRPr lang="fr-FR"/>
        </a:p>
      </dgm:t>
    </dgm:pt>
    <dgm:pt modelId="{22A81510-4CFD-4338-BF50-33EDCC4FD38A}" type="sibTrans" cxnId="{DA2E7E33-6EE1-4E5A-85B9-3A92035A81A5}">
      <dgm:prSet/>
      <dgm:spPr/>
      <dgm:t>
        <a:bodyPr/>
        <a:lstStyle/>
        <a:p>
          <a:endParaRPr lang="fr-FR"/>
        </a:p>
      </dgm:t>
    </dgm:pt>
    <dgm:pt modelId="{D305EEB5-F22D-4496-8E33-79CB7423A125}">
      <dgm:prSet phldrT="[Texte]"/>
      <dgm:spPr/>
      <dgm:t>
        <a:bodyPr/>
        <a:lstStyle/>
        <a:p>
          <a:r>
            <a:rPr lang="fr-FR" dirty="0" err="1" smtClean="0"/>
            <a:t>jung</a:t>
          </a:r>
          <a:endParaRPr lang="fr-FR" dirty="0"/>
        </a:p>
      </dgm:t>
    </dgm:pt>
    <dgm:pt modelId="{113B4433-11C1-4251-B51C-AFB1C8DADA41}" type="parTrans" cxnId="{E328F198-3513-4643-B1C3-39027AFC999F}">
      <dgm:prSet/>
      <dgm:spPr/>
      <dgm:t>
        <a:bodyPr/>
        <a:lstStyle/>
        <a:p>
          <a:endParaRPr lang="fr-FR"/>
        </a:p>
      </dgm:t>
    </dgm:pt>
    <dgm:pt modelId="{A2105BB1-8C9D-4B7F-AC71-CCDD3DADC06E}" type="sibTrans" cxnId="{E328F198-3513-4643-B1C3-39027AFC999F}">
      <dgm:prSet/>
      <dgm:spPr/>
      <dgm:t>
        <a:bodyPr/>
        <a:lstStyle/>
        <a:p>
          <a:endParaRPr lang="fr-FR"/>
        </a:p>
      </dgm:t>
    </dgm:pt>
    <dgm:pt modelId="{87DD18FB-836D-4C29-9C90-C8A676A40361}">
      <dgm:prSet/>
      <dgm:spPr/>
      <dgm:t>
        <a:bodyPr/>
        <a:lstStyle/>
        <a:p>
          <a:r>
            <a:rPr lang="fr-FR" dirty="0" err="1" smtClean="0"/>
            <a:t>schlank</a:t>
          </a:r>
          <a:endParaRPr lang="fr-FR" dirty="0"/>
        </a:p>
      </dgm:t>
    </dgm:pt>
    <dgm:pt modelId="{6645D622-9F10-45AF-AC27-DA04F7D905AE}" type="parTrans" cxnId="{12287740-E8BF-4EC0-AF6A-4E006C624F26}">
      <dgm:prSet/>
      <dgm:spPr/>
      <dgm:t>
        <a:bodyPr/>
        <a:lstStyle/>
        <a:p>
          <a:endParaRPr lang="fr-FR"/>
        </a:p>
      </dgm:t>
    </dgm:pt>
    <dgm:pt modelId="{5B8ADE76-F5E2-4D61-AA67-19EA546B20B1}" type="sibTrans" cxnId="{12287740-E8BF-4EC0-AF6A-4E006C624F26}">
      <dgm:prSet/>
      <dgm:spPr/>
      <dgm:t>
        <a:bodyPr/>
        <a:lstStyle/>
        <a:p>
          <a:endParaRPr lang="fr-FR"/>
        </a:p>
      </dgm:t>
    </dgm:pt>
    <dgm:pt modelId="{99CB8F0B-751C-4F4C-95C3-6F5107307C99}">
      <dgm:prSet/>
      <dgm:spPr/>
      <dgm:t>
        <a:bodyPr/>
        <a:lstStyle/>
        <a:p>
          <a:r>
            <a:rPr lang="fr-FR" dirty="0" err="1" smtClean="0"/>
            <a:t>groß</a:t>
          </a:r>
          <a:endParaRPr lang="fr-FR" dirty="0"/>
        </a:p>
      </dgm:t>
    </dgm:pt>
    <dgm:pt modelId="{5B6D4F42-0438-437D-8783-D47D57A8289E}" type="parTrans" cxnId="{22E42C47-03AE-49AF-9161-AAF2F4952630}">
      <dgm:prSet/>
      <dgm:spPr/>
      <dgm:t>
        <a:bodyPr/>
        <a:lstStyle/>
        <a:p>
          <a:endParaRPr lang="fr-FR"/>
        </a:p>
      </dgm:t>
    </dgm:pt>
    <dgm:pt modelId="{A2D54C94-FD34-44D5-BC10-37406D1FD975}" type="sibTrans" cxnId="{22E42C47-03AE-49AF-9161-AAF2F4952630}">
      <dgm:prSet/>
      <dgm:spPr/>
      <dgm:t>
        <a:bodyPr/>
        <a:lstStyle/>
        <a:p>
          <a:endParaRPr lang="fr-FR"/>
        </a:p>
      </dgm:t>
    </dgm:pt>
    <dgm:pt modelId="{EF43338D-3C14-42CF-A677-A1FFA2902EDE}">
      <dgm:prSet/>
      <dgm:spPr/>
      <dgm:t>
        <a:bodyPr/>
        <a:lstStyle/>
        <a:p>
          <a:r>
            <a:rPr lang="fr-FR" dirty="0" err="1" smtClean="0"/>
            <a:t>alt</a:t>
          </a:r>
          <a:endParaRPr lang="fr-FR" dirty="0"/>
        </a:p>
      </dgm:t>
    </dgm:pt>
    <dgm:pt modelId="{5F8D0FE2-A939-4462-ADE2-13D30D904E96}" type="parTrans" cxnId="{D3856C8A-E0F3-4E15-A087-CF522A39EDCD}">
      <dgm:prSet/>
      <dgm:spPr/>
      <dgm:t>
        <a:bodyPr/>
        <a:lstStyle/>
        <a:p>
          <a:endParaRPr lang="fr-FR"/>
        </a:p>
      </dgm:t>
    </dgm:pt>
    <dgm:pt modelId="{E1B7AB41-04A9-4B40-86EF-8B3DB3AF6281}" type="sibTrans" cxnId="{D3856C8A-E0F3-4E15-A087-CF522A39EDCD}">
      <dgm:prSet/>
      <dgm:spPr/>
      <dgm:t>
        <a:bodyPr/>
        <a:lstStyle/>
        <a:p>
          <a:endParaRPr lang="fr-FR"/>
        </a:p>
      </dgm:t>
    </dgm:pt>
    <dgm:pt modelId="{E6216F61-313D-48BC-9612-CEF963D3528A}" type="pres">
      <dgm:prSet presAssocID="{DC27C7BC-3202-4270-86A5-81E7046B72C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C2B8E5C6-307F-45C2-87C8-5D5A580EA85B}" type="pres">
      <dgm:prSet presAssocID="{DC27C7BC-3202-4270-86A5-81E7046B72C6}" presName="Name1" presStyleCnt="0"/>
      <dgm:spPr/>
    </dgm:pt>
    <dgm:pt modelId="{A940432F-5803-4421-B5B9-6AD59AEADCB5}" type="pres">
      <dgm:prSet presAssocID="{DC27C7BC-3202-4270-86A5-81E7046B72C6}" presName="cycle" presStyleCnt="0"/>
      <dgm:spPr/>
    </dgm:pt>
    <dgm:pt modelId="{08B34815-AB4B-4FBF-A16D-F86F055E12AB}" type="pres">
      <dgm:prSet presAssocID="{DC27C7BC-3202-4270-86A5-81E7046B72C6}" presName="srcNode" presStyleLbl="node1" presStyleIdx="0" presStyleCnt="6"/>
      <dgm:spPr/>
    </dgm:pt>
    <dgm:pt modelId="{27913FD8-BC9A-4C3D-90A0-D252568F6EA2}" type="pres">
      <dgm:prSet presAssocID="{DC27C7BC-3202-4270-86A5-81E7046B72C6}" presName="conn" presStyleLbl="parChTrans1D2" presStyleIdx="0" presStyleCnt="1"/>
      <dgm:spPr/>
      <dgm:t>
        <a:bodyPr/>
        <a:lstStyle/>
        <a:p>
          <a:endParaRPr lang="fr-FR"/>
        </a:p>
      </dgm:t>
    </dgm:pt>
    <dgm:pt modelId="{CA08DC29-D6DA-4950-81A5-4CCD42861C71}" type="pres">
      <dgm:prSet presAssocID="{DC27C7BC-3202-4270-86A5-81E7046B72C6}" presName="extraNode" presStyleLbl="node1" presStyleIdx="0" presStyleCnt="6"/>
      <dgm:spPr/>
    </dgm:pt>
    <dgm:pt modelId="{2A95049B-D71B-4987-A79A-80FEF19A4AC5}" type="pres">
      <dgm:prSet presAssocID="{DC27C7BC-3202-4270-86A5-81E7046B72C6}" presName="dstNode" presStyleLbl="node1" presStyleIdx="0" presStyleCnt="6"/>
      <dgm:spPr/>
    </dgm:pt>
    <dgm:pt modelId="{1CD41A5F-B9FF-40C2-8421-E9EED512484D}" type="pres">
      <dgm:prSet presAssocID="{9A81C73C-AF6F-4F50-9636-CB9B113C32A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373B895-3722-463D-91C5-25BA1C04C05C}" type="pres">
      <dgm:prSet presAssocID="{9A81C73C-AF6F-4F50-9636-CB9B113C32AC}" presName="accent_1" presStyleCnt="0"/>
      <dgm:spPr/>
    </dgm:pt>
    <dgm:pt modelId="{025D0845-D0F5-4A17-A0B9-8ECC83957859}" type="pres">
      <dgm:prSet presAssocID="{9A81C73C-AF6F-4F50-9636-CB9B113C32AC}" presName="accentRepeatNode" presStyleLbl="solidFgAcc1" presStyleIdx="0" presStyleCnt="6"/>
      <dgm:spPr/>
    </dgm:pt>
    <dgm:pt modelId="{CE4B2141-77AF-44F3-AC61-4CF2C5364B8D}" type="pres">
      <dgm:prSet presAssocID="{87DD18FB-836D-4C29-9C90-C8A676A40361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C33D9D-E606-45A1-B4EF-5E3696E47EBC}" type="pres">
      <dgm:prSet presAssocID="{87DD18FB-836D-4C29-9C90-C8A676A40361}" presName="accent_2" presStyleCnt="0"/>
      <dgm:spPr/>
    </dgm:pt>
    <dgm:pt modelId="{BD02A2DC-A125-4677-8E61-FC79764CF0C9}" type="pres">
      <dgm:prSet presAssocID="{87DD18FB-836D-4C29-9C90-C8A676A40361}" presName="accentRepeatNode" presStyleLbl="solidFgAcc1" presStyleIdx="1" presStyleCnt="6"/>
      <dgm:spPr/>
    </dgm:pt>
    <dgm:pt modelId="{45135644-3155-4488-A78F-55F4A46EFBF5}" type="pres">
      <dgm:prSet presAssocID="{99CB8F0B-751C-4F4C-95C3-6F5107307C99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D0F707-0C22-4731-9F65-0C8B3FB58304}" type="pres">
      <dgm:prSet presAssocID="{99CB8F0B-751C-4F4C-95C3-6F5107307C99}" presName="accent_3" presStyleCnt="0"/>
      <dgm:spPr/>
    </dgm:pt>
    <dgm:pt modelId="{838B8FB3-3069-449E-BE78-3E36DBE1F2CE}" type="pres">
      <dgm:prSet presAssocID="{99CB8F0B-751C-4F4C-95C3-6F5107307C99}" presName="accentRepeatNode" presStyleLbl="solidFgAcc1" presStyleIdx="2" presStyleCnt="6"/>
      <dgm:spPr/>
    </dgm:pt>
    <dgm:pt modelId="{D00E8450-DAD1-4220-A199-32A6FB082B41}" type="pres">
      <dgm:prSet presAssocID="{01C7EEE8-27FF-47B7-B973-99D526C83484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01504A-9F99-4919-8D20-5C4A8DFABC62}" type="pres">
      <dgm:prSet presAssocID="{01C7EEE8-27FF-47B7-B973-99D526C83484}" presName="accent_4" presStyleCnt="0"/>
      <dgm:spPr/>
    </dgm:pt>
    <dgm:pt modelId="{C4DF7471-D826-494F-918F-40E797EC2B26}" type="pres">
      <dgm:prSet presAssocID="{01C7EEE8-27FF-47B7-B973-99D526C83484}" presName="accentRepeatNode" presStyleLbl="solidFgAcc1" presStyleIdx="3" presStyleCnt="6"/>
      <dgm:spPr/>
    </dgm:pt>
    <dgm:pt modelId="{CD4FB216-103C-4B22-A14C-8D4EEBED5207}" type="pres">
      <dgm:prSet presAssocID="{D305EEB5-F22D-4496-8E33-79CB7423A12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FA1C6E-EC9A-43B5-B46C-5D98A8C482FD}" type="pres">
      <dgm:prSet presAssocID="{D305EEB5-F22D-4496-8E33-79CB7423A125}" presName="accent_5" presStyleCnt="0"/>
      <dgm:spPr/>
    </dgm:pt>
    <dgm:pt modelId="{6F13993B-DDFA-4C9F-B97E-15075C9507B2}" type="pres">
      <dgm:prSet presAssocID="{D305EEB5-F22D-4496-8E33-79CB7423A125}" presName="accentRepeatNode" presStyleLbl="solidFgAcc1" presStyleIdx="4" presStyleCnt="6"/>
      <dgm:spPr/>
    </dgm:pt>
    <dgm:pt modelId="{93DB0EEF-5412-4A40-9F2C-0868C830157D}" type="pres">
      <dgm:prSet presAssocID="{EF43338D-3C14-42CF-A677-A1FFA2902EDE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136C04-CF74-4ED3-B836-0144F32CE530}" type="pres">
      <dgm:prSet presAssocID="{EF43338D-3C14-42CF-A677-A1FFA2902EDE}" presName="accent_6" presStyleCnt="0"/>
      <dgm:spPr/>
    </dgm:pt>
    <dgm:pt modelId="{D9285716-EC6B-4F06-ADF2-A85B7F86049B}" type="pres">
      <dgm:prSet presAssocID="{EF43338D-3C14-42CF-A677-A1FFA2902EDE}" presName="accentRepeatNode" presStyleLbl="solidFgAcc1" presStyleIdx="5" presStyleCnt="6"/>
      <dgm:spPr/>
    </dgm:pt>
  </dgm:ptLst>
  <dgm:cxnLst>
    <dgm:cxn modelId="{DA2E7E33-6EE1-4E5A-85B9-3A92035A81A5}" srcId="{DC27C7BC-3202-4270-86A5-81E7046B72C6}" destId="{01C7EEE8-27FF-47B7-B973-99D526C83484}" srcOrd="3" destOrd="0" parTransId="{1DF5DD47-752F-4D6F-B20F-D16167AEE077}" sibTransId="{22A81510-4CFD-4338-BF50-33EDCC4FD38A}"/>
    <dgm:cxn modelId="{22E42C47-03AE-49AF-9161-AAF2F4952630}" srcId="{DC27C7BC-3202-4270-86A5-81E7046B72C6}" destId="{99CB8F0B-751C-4F4C-95C3-6F5107307C99}" srcOrd="2" destOrd="0" parTransId="{5B6D4F42-0438-437D-8783-D47D57A8289E}" sibTransId="{A2D54C94-FD34-44D5-BC10-37406D1FD975}"/>
    <dgm:cxn modelId="{D583D263-E98F-4337-A593-70E4B693177D}" type="presOf" srcId="{99CB8F0B-751C-4F4C-95C3-6F5107307C99}" destId="{45135644-3155-4488-A78F-55F4A46EFBF5}" srcOrd="0" destOrd="0" presId="urn:microsoft.com/office/officeart/2008/layout/VerticalCurvedList"/>
    <dgm:cxn modelId="{76DC56EE-B184-470C-8980-53CC2E41F738}" type="presOf" srcId="{87DD18FB-836D-4C29-9C90-C8A676A40361}" destId="{CE4B2141-77AF-44F3-AC61-4CF2C5364B8D}" srcOrd="0" destOrd="0" presId="urn:microsoft.com/office/officeart/2008/layout/VerticalCurvedList"/>
    <dgm:cxn modelId="{E328F198-3513-4643-B1C3-39027AFC999F}" srcId="{DC27C7BC-3202-4270-86A5-81E7046B72C6}" destId="{D305EEB5-F22D-4496-8E33-79CB7423A125}" srcOrd="4" destOrd="0" parTransId="{113B4433-11C1-4251-B51C-AFB1C8DADA41}" sibTransId="{A2105BB1-8C9D-4B7F-AC71-CCDD3DADC06E}"/>
    <dgm:cxn modelId="{E2A4C13C-48F7-402F-AF7F-66E536185B99}" srcId="{DC27C7BC-3202-4270-86A5-81E7046B72C6}" destId="{9A81C73C-AF6F-4F50-9636-CB9B113C32AC}" srcOrd="0" destOrd="0" parTransId="{ADED0C4D-8220-4304-8904-B24805F21F9E}" sibTransId="{7F47B502-98B5-4324-A136-08A7BD0E3F9B}"/>
    <dgm:cxn modelId="{D3856C8A-E0F3-4E15-A087-CF522A39EDCD}" srcId="{DC27C7BC-3202-4270-86A5-81E7046B72C6}" destId="{EF43338D-3C14-42CF-A677-A1FFA2902EDE}" srcOrd="5" destOrd="0" parTransId="{5F8D0FE2-A939-4462-ADE2-13D30D904E96}" sibTransId="{E1B7AB41-04A9-4B40-86EF-8B3DB3AF6281}"/>
    <dgm:cxn modelId="{EB11E001-BE2A-4CC3-BA77-EB36645D5CA1}" type="presOf" srcId="{7F47B502-98B5-4324-A136-08A7BD0E3F9B}" destId="{27913FD8-BC9A-4C3D-90A0-D252568F6EA2}" srcOrd="0" destOrd="0" presId="urn:microsoft.com/office/officeart/2008/layout/VerticalCurvedList"/>
    <dgm:cxn modelId="{12287740-E8BF-4EC0-AF6A-4E006C624F26}" srcId="{DC27C7BC-3202-4270-86A5-81E7046B72C6}" destId="{87DD18FB-836D-4C29-9C90-C8A676A40361}" srcOrd="1" destOrd="0" parTransId="{6645D622-9F10-45AF-AC27-DA04F7D905AE}" sibTransId="{5B8ADE76-F5E2-4D61-AA67-19EA546B20B1}"/>
    <dgm:cxn modelId="{805D695D-CD11-46B9-B98C-E01148483997}" type="presOf" srcId="{DC27C7BC-3202-4270-86A5-81E7046B72C6}" destId="{E6216F61-313D-48BC-9612-CEF963D3528A}" srcOrd="0" destOrd="0" presId="urn:microsoft.com/office/officeart/2008/layout/VerticalCurvedList"/>
    <dgm:cxn modelId="{ED2C6044-281F-463F-A7DC-319EFD9262BC}" type="presOf" srcId="{D305EEB5-F22D-4496-8E33-79CB7423A125}" destId="{CD4FB216-103C-4B22-A14C-8D4EEBED5207}" srcOrd="0" destOrd="0" presId="urn:microsoft.com/office/officeart/2008/layout/VerticalCurvedList"/>
    <dgm:cxn modelId="{5E9889BA-58A5-4251-9AEB-D7D11E47DE77}" type="presOf" srcId="{9A81C73C-AF6F-4F50-9636-CB9B113C32AC}" destId="{1CD41A5F-B9FF-40C2-8421-E9EED512484D}" srcOrd="0" destOrd="0" presId="urn:microsoft.com/office/officeart/2008/layout/VerticalCurvedList"/>
    <dgm:cxn modelId="{D440D6AB-ABC9-4A11-AA9C-23A810ED4A15}" type="presOf" srcId="{01C7EEE8-27FF-47B7-B973-99D526C83484}" destId="{D00E8450-DAD1-4220-A199-32A6FB082B41}" srcOrd="0" destOrd="0" presId="urn:microsoft.com/office/officeart/2008/layout/VerticalCurvedList"/>
    <dgm:cxn modelId="{21BBB32E-0B0B-4A42-BC23-7C5875249CB2}" type="presOf" srcId="{EF43338D-3C14-42CF-A677-A1FFA2902EDE}" destId="{93DB0EEF-5412-4A40-9F2C-0868C830157D}" srcOrd="0" destOrd="0" presId="urn:microsoft.com/office/officeart/2008/layout/VerticalCurvedList"/>
    <dgm:cxn modelId="{7D3832C7-5804-46A1-B366-BDBA3446EFA4}" type="presParOf" srcId="{E6216F61-313D-48BC-9612-CEF963D3528A}" destId="{C2B8E5C6-307F-45C2-87C8-5D5A580EA85B}" srcOrd="0" destOrd="0" presId="urn:microsoft.com/office/officeart/2008/layout/VerticalCurvedList"/>
    <dgm:cxn modelId="{BA2B6ADE-6273-458D-99EC-605C06F68838}" type="presParOf" srcId="{C2B8E5C6-307F-45C2-87C8-5D5A580EA85B}" destId="{A940432F-5803-4421-B5B9-6AD59AEADCB5}" srcOrd="0" destOrd="0" presId="urn:microsoft.com/office/officeart/2008/layout/VerticalCurvedList"/>
    <dgm:cxn modelId="{4BFA7176-1B9A-4B96-81C0-9FB049678FCD}" type="presParOf" srcId="{A940432F-5803-4421-B5B9-6AD59AEADCB5}" destId="{08B34815-AB4B-4FBF-A16D-F86F055E12AB}" srcOrd="0" destOrd="0" presId="urn:microsoft.com/office/officeart/2008/layout/VerticalCurvedList"/>
    <dgm:cxn modelId="{7D78A0C6-F665-41B4-96F8-92B01EE04E95}" type="presParOf" srcId="{A940432F-5803-4421-B5B9-6AD59AEADCB5}" destId="{27913FD8-BC9A-4C3D-90A0-D252568F6EA2}" srcOrd="1" destOrd="0" presId="urn:microsoft.com/office/officeart/2008/layout/VerticalCurvedList"/>
    <dgm:cxn modelId="{0AD3BEAF-B6CE-470A-8C0B-335B60D95F95}" type="presParOf" srcId="{A940432F-5803-4421-B5B9-6AD59AEADCB5}" destId="{CA08DC29-D6DA-4950-81A5-4CCD42861C71}" srcOrd="2" destOrd="0" presId="urn:microsoft.com/office/officeart/2008/layout/VerticalCurvedList"/>
    <dgm:cxn modelId="{333E41E3-9832-474F-A410-DF59C493F78E}" type="presParOf" srcId="{A940432F-5803-4421-B5B9-6AD59AEADCB5}" destId="{2A95049B-D71B-4987-A79A-80FEF19A4AC5}" srcOrd="3" destOrd="0" presId="urn:microsoft.com/office/officeart/2008/layout/VerticalCurvedList"/>
    <dgm:cxn modelId="{FDE60352-90EA-4CEF-BBB0-BC0CADB8FB4A}" type="presParOf" srcId="{C2B8E5C6-307F-45C2-87C8-5D5A580EA85B}" destId="{1CD41A5F-B9FF-40C2-8421-E9EED512484D}" srcOrd="1" destOrd="0" presId="urn:microsoft.com/office/officeart/2008/layout/VerticalCurvedList"/>
    <dgm:cxn modelId="{74FCD5C1-1438-4BD9-B04D-EA068BB48249}" type="presParOf" srcId="{C2B8E5C6-307F-45C2-87C8-5D5A580EA85B}" destId="{4373B895-3722-463D-91C5-25BA1C04C05C}" srcOrd="2" destOrd="0" presId="urn:microsoft.com/office/officeart/2008/layout/VerticalCurvedList"/>
    <dgm:cxn modelId="{9091F934-C80D-42FC-B628-8078B0A25140}" type="presParOf" srcId="{4373B895-3722-463D-91C5-25BA1C04C05C}" destId="{025D0845-D0F5-4A17-A0B9-8ECC83957859}" srcOrd="0" destOrd="0" presId="urn:microsoft.com/office/officeart/2008/layout/VerticalCurvedList"/>
    <dgm:cxn modelId="{5AF6BFE5-A461-4C40-B151-3DE84D1BDD5F}" type="presParOf" srcId="{C2B8E5C6-307F-45C2-87C8-5D5A580EA85B}" destId="{CE4B2141-77AF-44F3-AC61-4CF2C5364B8D}" srcOrd="3" destOrd="0" presId="urn:microsoft.com/office/officeart/2008/layout/VerticalCurvedList"/>
    <dgm:cxn modelId="{379A620B-1F79-4F34-BD2B-30087D4C168E}" type="presParOf" srcId="{C2B8E5C6-307F-45C2-87C8-5D5A580EA85B}" destId="{A8C33D9D-E606-45A1-B4EF-5E3696E47EBC}" srcOrd="4" destOrd="0" presId="urn:microsoft.com/office/officeart/2008/layout/VerticalCurvedList"/>
    <dgm:cxn modelId="{AC4E5D64-2FAB-4585-A31E-9EA4146770E7}" type="presParOf" srcId="{A8C33D9D-E606-45A1-B4EF-5E3696E47EBC}" destId="{BD02A2DC-A125-4677-8E61-FC79764CF0C9}" srcOrd="0" destOrd="0" presId="urn:microsoft.com/office/officeart/2008/layout/VerticalCurvedList"/>
    <dgm:cxn modelId="{D71FEF01-A8FA-42FE-ADE6-0EDBC1BD9E43}" type="presParOf" srcId="{C2B8E5C6-307F-45C2-87C8-5D5A580EA85B}" destId="{45135644-3155-4488-A78F-55F4A46EFBF5}" srcOrd="5" destOrd="0" presId="urn:microsoft.com/office/officeart/2008/layout/VerticalCurvedList"/>
    <dgm:cxn modelId="{A93983CD-43A2-474E-8CB4-5C654B18ACB5}" type="presParOf" srcId="{C2B8E5C6-307F-45C2-87C8-5D5A580EA85B}" destId="{DBD0F707-0C22-4731-9F65-0C8B3FB58304}" srcOrd="6" destOrd="0" presId="urn:microsoft.com/office/officeart/2008/layout/VerticalCurvedList"/>
    <dgm:cxn modelId="{515D5C8D-0DC9-4861-A75F-BEF4B42B7A44}" type="presParOf" srcId="{DBD0F707-0C22-4731-9F65-0C8B3FB58304}" destId="{838B8FB3-3069-449E-BE78-3E36DBE1F2CE}" srcOrd="0" destOrd="0" presId="urn:microsoft.com/office/officeart/2008/layout/VerticalCurvedList"/>
    <dgm:cxn modelId="{12FA3A10-E54C-4B1D-BC16-80E48F1B1AA7}" type="presParOf" srcId="{C2B8E5C6-307F-45C2-87C8-5D5A580EA85B}" destId="{D00E8450-DAD1-4220-A199-32A6FB082B41}" srcOrd="7" destOrd="0" presId="urn:microsoft.com/office/officeart/2008/layout/VerticalCurvedList"/>
    <dgm:cxn modelId="{82B632DC-6D51-40AA-879B-DCCF1B1452DD}" type="presParOf" srcId="{C2B8E5C6-307F-45C2-87C8-5D5A580EA85B}" destId="{8001504A-9F99-4919-8D20-5C4A8DFABC62}" srcOrd="8" destOrd="0" presId="urn:microsoft.com/office/officeart/2008/layout/VerticalCurvedList"/>
    <dgm:cxn modelId="{08EFC4A4-79CD-4DBD-B50C-06EF23D08098}" type="presParOf" srcId="{8001504A-9F99-4919-8D20-5C4A8DFABC62}" destId="{C4DF7471-D826-494F-918F-40E797EC2B26}" srcOrd="0" destOrd="0" presId="urn:microsoft.com/office/officeart/2008/layout/VerticalCurvedList"/>
    <dgm:cxn modelId="{A35119BB-301F-480E-A1A5-433EC81C0CDC}" type="presParOf" srcId="{C2B8E5C6-307F-45C2-87C8-5D5A580EA85B}" destId="{CD4FB216-103C-4B22-A14C-8D4EEBED5207}" srcOrd="9" destOrd="0" presId="urn:microsoft.com/office/officeart/2008/layout/VerticalCurvedList"/>
    <dgm:cxn modelId="{654E956F-018A-458F-B046-01F071803B83}" type="presParOf" srcId="{C2B8E5C6-307F-45C2-87C8-5D5A580EA85B}" destId="{56FA1C6E-EC9A-43B5-B46C-5D98A8C482FD}" srcOrd="10" destOrd="0" presId="urn:microsoft.com/office/officeart/2008/layout/VerticalCurvedList"/>
    <dgm:cxn modelId="{F471B3B5-544F-4839-9EA0-233B787B3697}" type="presParOf" srcId="{56FA1C6E-EC9A-43B5-B46C-5D98A8C482FD}" destId="{6F13993B-DDFA-4C9F-B97E-15075C9507B2}" srcOrd="0" destOrd="0" presId="urn:microsoft.com/office/officeart/2008/layout/VerticalCurvedList"/>
    <dgm:cxn modelId="{832EC345-5F8C-467E-A945-97205CDC7E36}" type="presParOf" srcId="{C2B8E5C6-307F-45C2-87C8-5D5A580EA85B}" destId="{93DB0EEF-5412-4A40-9F2C-0868C830157D}" srcOrd="11" destOrd="0" presId="urn:microsoft.com/office/officeart/2008/layout/VerticalCurvedList"/>
    <dgm:cxn modelId="{8A6052AA-68A1-415B-BEA9-91CBFA57B382}" type="presParOf" srcId="{C2B8E5C6-307F-45C2-87C8-5D5A580EA85B}" destId="{C5136C04-CF74-4ED3-B836-0144F32CE530}" srcOrd="12" destOrd="0" presId="urn:microsoft.com/office/officeart/2008/layout/VerticalCurvedList"/>
    <dgm:cxn modelId="{4765FEB9-4F70-4406-9006-04538A3F884C}" type="presParOf" srcId="{C5136C04-CF74-4ED3-B836-0144F32CE530}" destId="{D9285716-EC6B-4F06-ADF2-A85B7F86049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13FD8-BC9A-4C3D-90A0-D252568F6EA2}">
      <dsp:nvSpPr>
        <dsp:cNvPr id="0" name=""/>
        <dsp:cNvSpPr/>
      </dsp:nvSpPr>
      <dsp:spPr>
        <a:xfrm>
          <a:off x="-5001444" y="-766299"/>
          <a:ext cx="5956431" cy="5956431"/>
        </a:xfrm>
        <a:prstGeom prst="blockArc">
          <a:avLst>
            <a:gd name="adj1" fmla="val 18900000"/>
            <a:gd name="adj2" fmla="val 2700000"/>
            <a:gd name="adj3" fmla="val 363"/>
          </a:avLst>
        </a:pr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41A5F-B9FF-40C2-8421-E9EED512484D}">
      <dsp:nvSpPr>
        <dsp:cNvPr id="0" name=""/>
        <dsp:cNvSpPr/>
      </dsp:nvSpPr>
      <dsp:spPr>
        <a:xfrm>
          <a:off x="614207" y="442383"/>
          <a:ext cx="5982444" cy="884766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2283" tIns="119380" rIns="119380" bIns="11938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 err="1" smtClean="0"/>
            <a:t>grüne</a:t>
          </a:r>
          <a:r>
            <a:rPr lang="fr-FR" sz="4700" kern="1200" dirty="0" smtClean="0"/>
            <a:t> </a:t>
          </a:r>
          <a:r>
            <a:rPr lang="fr-FR" sz="4700" kern="1200" dirty="0" err="1" smtClean="0"/>
            <a:t>Augen</a:t>
          </a:r>
          <a:endParaRPr lang="fr-FR" sz="4700" kern="1200" dirty="0"/>
        </a:p>
      </dsp:txBody>
      <dsp:txXfrm>
        <a:off x="614207" y="442383"/>
        <a:ext cx="5982444" cy="884766"/>
      </dsp:txXfrm>
    </dsp:sp>
    <dsp:sp modelId="{025D0845-D0F5-4A17-A0B9-8ECC83957859}">
      <dsp:nvSpPr>
        <dsp:cNvPr id="0" name=""/>
        <dsp:cNvSpPr/>
      </dsp:nvSpPr>
      <dsp:spPr>
        <a:xfrm>
          <a:off x="61228" y="331787"/>
          <a:ext cx="1105958" cy="11059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F8BC051-76FB-48C7-89E1-BA48BDB6E90B}">
      <dsp:nvSpPr>
        <dsp:cNvPr id="0" name=""/>
        <dsp:cNvSpPr/>
      </dsp:nvSpPr>
      <dsp:spPr>
        <a:xfrm>
          <a:off x="935819" y="1769533"/>
          <a:ext cx="5660831" cy="884766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2283" tIns="119380" rIns="119380" bIns="11938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 err="1" smtClean="0"/>
            <a:t>braune</a:t>
          </a:r>
          <a:r>
            <a:rPr lang="fr-FR" sz="4700" kern="1200" dirty="0" smtClean="0"/>
            <a:t> </a:t>
          </a:r>
          <a:r>
            <a:rPr lang="fr-FR" sz="4700" kern="1200" dirty="0" err="1" smtClean="0"/>
            <a:t>Augen</a:t>
          </a:r>
          <a:endParaRPr lang="fr-FR" sz="4700" kern="1200" dirty="0"/>
        </a:p>
      </dsp:txBody>
      <dsp:txXfrm>
        <a:off x="935819" y="1769533"/>
        <a:ext cx="5660831" cy="884766"/>
      </dsp:txXfrm>
    </dsp:sp>
    <dsp:sp modelId="{C4DF7471-D826-494F-918F-40E797EC2B26}">
      <dsp:nvSpPr>
        <dsp:cNvPr id="0" name=""/>
        <dsp:cNvSpPr/>
      </dsp:nvSpPr>
      <dsp:spPr>
        <a:xfrm>
          <a:off x="382840" y="1658937"/>
          <a:ext cx="1105958" cy="11059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C5B14D4-108E-4E59-9ECF-084BE35FADF8}">
      <dsp:nvSpPr>
        <dsp:cNvPr id="0" name=""/>
        <dsp:cNvSpPr/>
      </dsp:nvSpPr>
      <dsp:spPr>
        <a:xfrm>
          <a:off x="614207" y="3096683"/>
          <a:ext cx="5982444" cy="884766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2283" tIns="119380" rIns="119380" bIns="11938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700" kern="1200" dirty="0" err="1" smtClean="0"/>
            <a:t>blaue</a:t>
          </a:r>
          <a:r>
            <a:rPr lang="fr-FR" sz="4700" kern="1200" dirty="0" smtClean="0"/>
            <a:t> </a:t>
          </a:r>
          <a:r>
            <a:rPr lang="fr-FR" sz="4700" kern="1200" dirty="0" err="1" smtClean="0"/>
            <a:t>Augen</a:t>
          </a:r>
          <a:endParaRPr lang="fr-FR" sz="4700" kern="1200" dirty="0"/>
        </a:p>
      </dsp:txBody>
      <dsp:txXfrm>
        <a:off x="614207" y="3096683"/>
        <a:ext cx="5982444" cy="884766"/>
      </dsp:txXfrm>
    </dsp:sp>
    <dsp:sp modelId="{6F13993B-DDFA-4C9F-B97E-15075C9507B2}">
      <dsp:nvSpPr>
        <dsp:cNvPr id="0" name=""/>
        <dsp:cNvSpPr/>
      </dsp:nvSpPr>
      <dsp:spPr>
        <a:xfrm>
          <a:off x="61228" y="2986087"/>
          <a:ext cx="1105958" cy="11059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13FD8-BC9A-4C3D-90A0-D252568F6EA2}">
      <dsp:nvSpPr>
        <dsp:cNvPr id="0" name=""/>
        <dsp:cNvSpPr/>
      </dsp:nvSpPr>
      <dsp:spPr>
        <a:xfrm>
          <a:off x="-5001444" y="-766299"/>
          <a:ext cx="5956431" cy="5956431"/>
        </a:xfrm>
        <a:prstGeom prst="blockArc">
          <a:avLst>
            <a:gd name="adj1" fmla="val 18900000"/>
            <a:gd name="adj2" fmla="val 2700000"/>
            <a:gd name="adj3" fmla="val 363"/>
          </a:avLst>
        </a:pr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41A5F-B9FF-40C2-8421-E9EED512484D}">
      <dsp:nvSpPr>
        <dsp:cNvPr id="0" name=""/>
        <dsp:cNvSpPr/>
      </dsp:nvSpPr>
      <dsp:spPr>
        <a:xfrm>
          <a:off x="417788" y="276401"/>
          <a:ext cx="6178862" cy="553156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9068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err="1" smtClean="0"/>
            <a:t>kurze</a:t>
          </a:r>
          <a:r>
            <a:rPr lang="fr-FR" sz="2900" kern="1200" dirty="0" smtClean="0"/>
            <a:t> </a:t>
          </a:r>
          <a:r>
            <a:rPr lang="fr-FR" sz="2900" kern="1200" dirty="0" err="1" smtClean="0"/>
            <a:t>Haare</a:t>
          </a:r>
          <a:endParaRPr lang="fr-FR" sz="2900" kern="1200" dirty="0"/>
        </a:p>
      </dsp:txBody>
      <dsp:txXfrm>
        <a:off x="417788" y="276401"/>
        <a:ext cx="6178862" cy="553156"/>
      </dsp:txXfrm>
    </dsp:sp>
    <dsp:sp modelId="{025D0845-D0F5-4A17-A0B9-8ECC83957859}">
      <dsp:nvSpPr>
        <dsp:cNvPr id="0" name=""/>
        <dsp:cNvSpPr/>
      </dsp:nvSpPr>
      <dsp:spPr>
        <a:xfrm>
          <a:off x="72066" y="207256"/>
          <a:ext cx="691445" cy="6914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E4B2141-77AF-44F3-AC61-4CF2C5364B8D}">
      <dsp:nvSpPr>
        <dsp:cNvPr id="0" name=""/>
        <dsp:cNvSpPr/>
      </dsp:nvSpPr>
      <dsp:spPr>
        <a:xfrm>
          <a:off x="814164" y="1105869"/>
          <a:ext cx="5782486" cy="553156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000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000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9068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lange </a:t>
          </a:r>
          <a:r>
            <a:rPr lang="fr-FR" sz="2900" kern="1200" dirty="0" err="1" smtClean="0"/>
            <a:t>Haare</a:t>
          </a:r>
          <a:endParaRPr lang="fr-FR" sz="2900" kern="1200" dirty="0"/>
        </a:p>
      </dsp:txBody>
      <dsp:txXfrm>
        <a:off x="814164" y="1105869"/>
        <a:ext cx="5782486" cy="553156"/>
      </dsp:txXfrm>
    </dsp:sp>
    <dsp:sp modelId="{BD02A2DC-A125-4677-8E61-FC79764CF0C9}">
      <dsp:nvSpPr>
        <dsp:cNvPr id="0" name=""/>
        <dsp:cNvSpPr/>
      </dsp:nvSpPr>
      <dsp:spPr>
        <a:xfrm>
          <a:off x="468441" y="1036725"/>
          <a:ext cx="691445" cy="6914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5135644-3155-4488-A78F-55F4A46EFBF5}">
      <dsp:nvSpPr>
        <dsp:cNvPr id="0" name=""/>
        <dsp:cNvSpPr/>
      </dsp:nvSpPr>
      <dsp:spPr>
        <a:xfrm>
          <a:off x="935819" y="1935338"/>
          <a:ext cx="5660831" cy="553156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9068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smtClean="0"/>
            <a:t>schwarze Haare</a:t>
          </a:r>
          <a:endParaRPr lang="fr-FR" sz="2900" kern="1200" dirty="0"/>
        </a:p>
      </dsp:txBody>
      <dsp:txXfrm>
        <a:off x="935819" y="1935338"/>
        <a:ext cx="5660831" cy="553156"/>
      </dsp:txXfrm>
    </dsp:sp>
    <dsp:sp modelId="{838B8FB3-3069-449E-BE78-3E36DBE1F2CE}">
      <dsp:nvSpPr>
        <dsp:cNvPr id="0" name=""/>
        <dsp:cNvSpPr/>
      </dsp:nvSpPr>
      <dsp:spPr>
        <a:xfrm>
          <a:off x="590097" y="1866193"/>
          <a:ext cx="691445" cy="6914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00E8450-DAD1-4220-A199-32A6FB082B41}">
      <dsp:nvSpPr>
        <dsp:cNvPr id="0" name=""/>
        <dsp:cNvSpPr/>
      </dsp:nvSpPr>
      <dsp:spPr>
        <a:xfrm>
          <a:off x="814164" y="2764807"/>
          <a:ext cx="5782486" cy="553156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000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000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9068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err="1" smtClean="0"/>
            <a:t>braune</a:t>
          </a:r>
          <a:r>
            <a:rPr lang="fr-FR" sz="2900" kern="1200" dirty="0" smtClean="0"/>
            <a:t> </a:t>
          </a:r>
          <a:r>
            <a:rPr lang="fr-FR" sz="2900" kern="1200" dirty="0" err="1" smtClean="0"/>
            <a:t>Haare</a:t>
          </a:r>
          <a:endParaRPr lang="fr-FR" sz="2900" kern="1200" dirty="0"/>
        </a:p>
      </dsp:txBody>
      <dsp:txXfrm>
        <a:off x="814164" y="2764807"/>
        <a:ext cx="5782486" cy="553156"/>
      </dsp:txXfrm>
    </dsp:sp>
    <dsp:sp modelId="{C4DF7471-D826-494F-918F-40E797EC2B26}">
      <dsp:nvSpPr>
        <dsp:cNvPr id="0" name=""/>
        <dsp:cNvSpPr/>
      </dsp:nvSpPr>
      <dsp:spPr>
        <a:xfrm>
          <a:off x="468441" y="2695662"/>
          <a:ext cx="691445" cy="6914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D4FB216-103C-4B22-A14C-8D4EEBED5207}">
      <dsp:nvSpPr>
        <dsp:cNvPr id="0" name=""/>
        <dsp:cNvSpPr/>
      </dsp:nvSpPr>
      <dsp:spPr>
        <a:xfrm>
          <a:off x="417788" y="3594275"/>
          <a:ext cx="6178862" cy="553156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9068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blonde </a:t>
          </a:r>
          <a:r>
            <a:rPr lang="fr-FR" sz="2900" kern="1200" dirty="0" err="1" smtClean="0"/>
            <a:t>Haare</a:t>
          </a:r>
          <a:endParaRPr lang="fr-FR" sz="2900" kern="1200" dirty="0"/>
        </a:p>
      </dsp:txBody>
      <dsp:txXfrm>
        <a:off x="417788" y="3594275"/>
        <a:ext cx="6178862" cy="553156"/>
      </dsp:txXfrm>
    </dsp:sp>
    <dsp:sp modelId="{6F13993B-DDFA-4C9F-B97E-15075C9507B2}">
      <dsp:nvSpPr>
        <dsp:cNvPr id="0" name=""/>
        <dsp:cNvSpPr/>
      </dsp:nvSpPr>
      <dsp:spPr>
        <a:xfrm>
          <a:off x="72066" y="3525131"/>
          <a:ext cx="691445" cy="6914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13FD8-BC9A-4C3D-90A0-D252568F6EA2}">
      <dsp:nvSpPr>
        <dsp:cNvPr id="0" name=""/>
        <dsp:cNvSpPr/>
      </dsp:nvSpPr>
      <dsp:spPr>
        <a:xfrm>
          <a:off x="-5001444" y="-766299"/>
          <a:ext cx="5956431" cy="5956431"/>
        </a:xfrm>
        <a:prstGeom prst="blockArc">
          <a:avLst>
            <a:gd name="adj1" fmla="val 18900000"/>
            <a:gd name="adj2" fmla="val 2700000"/>
            <a:gd name="adj3" fmla="val 363"/>
          </a:avLst>
        </a:pr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41A5F-B9FF-40C2-8421-E9EED512484D}">
      <dsp:nvSpPr>
        <dsp:cNvPr id="0" name=""/>
        <dsp:cNvSpPr/>
      </dsp:nvSpPr>
      <dsp:spPr>
        <a:xfrm>
          <a:off x="356297" y="232959"/>
          <a:ext cx="6240353" cy="465741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968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err="1" smtClean="0"/>
            <a:t>sportlich</a:t>
          </a:r>
          <a:endParaRPr lang="fr-FR" sz="2500" kern="1200" dirty="0"/>
        </a:p>
      </dsp:txBody>
      <dsp:txXfrm>
        <a:off x="356297" y="232959"/>
        <a:ext cx="6240353" cy="465741"/>
      </dsp:txXfrm>
    </dsp:sp>
    <dsp:sp modelId="{025D0845-D0F5-4A17-A0B9-8ECC83957859}">
      <dsp:nvSpPr>
        <dsp:cNvPr id="0" name=""/>
        <dsp:cNvSpPr/>
      </dsp:nvSpPr>
      <dsp:spPr>
        <a:xfrm>
          <a:off x="65209" y="174741"/>
          <a:ext cx="582176" cy="58217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E4B2141-77AF-44F3-AC61-4CF2C5364B8D}">
      <dsp:nvSpPr>
        <dsp:cNvPr id="0" name=""/>
        <dsp:cNvSpPr/>
      </dsp:nvSpPr>
      <dsp:spPr>
        <a:xfrm>
          <a:off x="739401" y="931482"/>
          <a:ext cx="5857249" cy="465741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800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800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8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968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err="1" smtClean="0"/>
            <a:t>schlank</a:t>
          </a:r>
          <a:endParaRPr lang="fr-FR" sz="2500" kern="1200" dirty="0"/>
        </a:p>
      </dsp:txBody>
      <dsp:txXfrm>
        <a:off x="739401" y="931482"/>
        <a:ext cx="5857249" cy="465741"/>
      </dsp:txXfrm>
    </dsp:sp>
    <dsp:sp modelId="{BD02A2DC-A125-4677-8E61-FC79764CF0C9}">
      <dsp:nvSpPr>
        <dsp:cNvPr id="0" name=""/>
        <dsp:cNvSpPr/>
      </dsp:nvSpPr>
      <dsp:spPr>
        <a:xfrm>
          <a:off x="448313" y="873264"/>
          <a:ext cx="582176" cy="58217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8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5135644-3155-4488-A78F-55F4A46EFBF5}">
      <dsp:nvSpPr>
        <dsp:cNvPr id="0" name=""/>
        <dsp:cNvSpPr/>
      </dsp:nvSpPr>
      <dsp:spPr>
        <a:xfrm>
          <a:off x="914585" y="1630005"/>
          <a:ext cx="5682065" cy="465741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600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600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6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968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err="1" smtClean="0"/>
            <a:t>groß</a:t>
          </a:r>
          <a:endParaRPr lang="fr-FR" sz="2500" kern="1200" dirty="0"/>
        </a:p>
      </dsp:txBody>
      <dsp:txXfrm>
        <a:off x="914585" y="1630005"/>
        <a:ext cx="5682065" cy="465741"/>
      </dsp:txXfrm>
    </dsp:sp>
    <dsp:sp modelId="{838B8FB3-3069-449E-BE78-3E36DBE1F2CE}">
      <dsp:nvSpPr>
        <dsp:cNvPr id="0" name=""/>
        <dsp:cNvSpPr/>
      </dsp:nvSpPr>
      <dsp:spPr>
        <a:xfrm>
          <a:off x="623497" y="1571787"/>
          <a:ext cx="582176" cy="58217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16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00E8450-DAD1-4220-A199-32A6FB082B41}">
      <dsp:nvSpPr>
        <dsp:cNvPr id="0" name=""/>
        <dsp:cNvSpPr/>
      </dsp:nvSpPr>
      <dsp:spPr>
        <a:xfrm>
          <a:off x="914585" y="2328086"/>
          <a:ext cx="5682065" cy="465741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400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400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4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968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err="1" smtClean="0"/>
            <a:t>klein</a:t>
          </a:r>
          <a:endParaRPr lang="fr-FR" sz="2500" kern="1200" dirty="0"/>
        </a:p>
      </dsp:txBody>
      <dsp:txXfrm>
        <a:off x="914585" y="2328086"/>
        <a:ext cx="5682065" cy="465741"/>
      </dsp:txXfrm>
    </dsp:sp>
    <dsp:sp modelId="{C4DF7471-D826-494F-918F-40E797EC2B26}">
      <dsp:nvSpPr>
        <dsp:cNvPr id="0" name=""/>
        <dsp:cNvSpPr/>
      </dsp:nvSpPr>
      <dsp:spPr>
        <a:xfrm>
          <a:off x="623497" y="2269868"/>
          <a:ext cx="582176" cy="58217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24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D4FB216-103C-4B22-A14C-8D4EEBED5207}">
      <dsp:nvSpPr>
        <dsp:cNvPr id="0" name=""/>
        <dsp:cNvSpPr/>
      </dsp:nvSpPr>
      <dsp:spPr>
        <a:xfrm>
          <a:off x="739401" y="3026609"/>
          <a:ext cx="5857249" cy="465741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200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200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2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968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err="1" smtClean="0"/>
            <a:t>jung</a:t>
          </a:r>
          <a:endParaRPr lang="fr-FR" sz="2500" kern="1200" dirty="0"/>
        </a:p>
      </dsp:txBody>
      <dsp:txXfrm>
        <a:off x="739401" y="3026609"/>
        <a:ext cx="5857249" cy="465741"/>
      </dsp:txXfrm>
    </dsp:sp>
    <dsp:sp modelId="{6F13993B-DDFA-4C9F-B97E-15075C9507B2}">
      <dsp:nvSpPr>
        <dsp:cNvPr id="0" name=""/>
        <dsp:cNvSpPr/>
      </dsp:nvSpPr>
      <dsp:spPr>
        <a:xfrm>
          <a:off x="448313" y="2968391"/>
          <a:ext cx="582176" cy="58217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32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3DB0EEF-5412-4A40-9F2C-0868C830157D}">
      <dsp:nvSpPr>
        <dsp:cNvPr id="0" name=""/>
        <dsp:cNvSpPr/>
      </dsp:nvSpPr>
      <dsp:spPr>
        <a:xfrm>
          <a:off x="356297" y="3725132"/>
          <a:ext cx="6240353" cy="465741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968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err="1" smtClean="0"/>
            <a:t>alt</a:t>
          </a:r>
          <a:endParaRPr lang="fr-FR" sz="2500" kern="1200" dirty="0"/>
        </a:p>
      </dsp:txBody>
      <dsp:txXfrm>
        <a:off x="356297" y="3725132"/>
        <a:ext cx="6240353" cy="465741"/>
      </dsp:txXfrm>
    </dsp:sp>
    <dsp:sp modelId="{D9285716-EC6B-4F06-ADF2-A85B7F86049B}">
      <dsp:nvSpPr>
        <dsp:cNvPr id="0" name=""/>
        <dsp:cNvSpPr/>
      </dsp:nvSpPr>
      <dsp:spPr>
        <a:xfrm>
          <a:off x="65209" y="3666915"/>
          <a:ext cx="582176" cy="58217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3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52E4-6421-4601-B38D-912DEFB86DA6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64D-C1B6-4D8D-9A09-5F1861C16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49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52E4-6421-4601-B38D-912DEFB86DA6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64D-C1B6-4D8D-9A09-5F1861C16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72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52E4-6421-4601-B38D-912DEFB86DA6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64D-C1B6-4D8D-9A09-5F1861C16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21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52E4-6421-4601-B38D-912DEFB86DA6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64D-C1B6-4D8D-9A09-5F1861C16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8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52E4-6421-4601-B38D-912DEFB86DA6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64D-C1B6-4D8D-9A09-5F1861C16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00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52E4-6421-4601-B38D-912DEFB86DA6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64D-C1B6-4D8D-9A09-5F1861C16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18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euilles vier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52E4-6421-4601-B38D-912DEFB86DA6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64D-C1B6-4D8D-9A09-5F1861C16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35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52E4-6421-4601-B38D-912DEFB86DA6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64D-C1B6-4D8D-9A09-5F1861C16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554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52E4-6421-4601-B38D-912DEFB86DA6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64D-C1B6-4D8D-9A09-5F1861C16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67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et texte vertic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52E4-6421-4601-B38D-912DEFB86DA6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64D-C1B6-4D8D-9A09-5F1861C16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20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vec légende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Group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Freeform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14" name="Freeform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5" name="Freeform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8" name="Freeform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9" name="Freeform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33" name="Freeform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36" name="Freeform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1" name="Freeform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4" name="Freeform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8" name="Freeform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0" name="Freeform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4" name="Freeform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9" name="Freeform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63" name="Freeform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68" name="Picture Placeholder 67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382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nde image avec légende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63"/>
          <p:cNvSpPr>
            <a:spLocks/>
          </p:cNvSpPr>
          <p:nvPr/>
        </p:nvSpPr>
        <p:spPr bwMode="auto">
          <a:xfrm>
            <a:off x="1185732" y="336529"/>
            <a:ext cx="9817165" cy="4933971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1255712" y="391886"/>
            <a:ext cx="9675672" cy="48024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Picture Placeholder 2"/>
          <p:cNvSpPr>
            <a:spLocks noGrp="1"/>
          </p:cNvSpPr>
          <p:nvPr>
            <p:ph type="pic" idx="1"/>
          </p:nvPr>
        </p:nvSpPr>
        <p:spPr>
          <a:xfrm>
            <a:off x="1315615" y="447869"/>
            <a:ext cx="9517225" cy="4638481"/>
          </a:xfrm>
          <a:custGeom>
            <a:avLst/>
            <a:gdLst/>
            <a:ahLst/>
            <a:cxnLst/>
            <a:rect l="l" t="t" r="r" b="b"/>
            <a:pathLst>
              <a:path w="951722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17225" y="3845897"/>
                </a:lnTo>
                <a:cubicBezTo>
                  <a:pt x="9449723" y="3889986"/>
                  <a:pt x="9385532" y="3939747"/>
                  <a:pt x="9323528" y="3999732"/>
                </a:cubicBezTo>
                <a:lnTo>
                  <a:pt x="9257247" y="3818831"/>
                </a:lnTo>
                <a:cubicBezTo>
                  <a:pt x="9052131" y="3981677"/>
                  <a:pt x="8945205" y="4121717"/>
                  <a:pt x="8857627" y="4294672"/>
                </a:cubicBezTo>
                <a:cubicBezTo>
                  <a:pt x="8681319" y="4204825"/>
                  <a:pt x="8419981" y="4168498"/>
                  <a:pt x="8212559" y="4152775"/>
                </a:cubicBezTo>
                <a:cubicBezTo>
                  <a:pt x="8260718" y="4342348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334276"/>
                  <a:pt x="1332334" y="4136900"/>
                </a:cubicBezTo>
                <a:cubicBezTo>
                  <a:pt x="1130179" y="4152623"/>
                  <a:pt x="875476" y="4188950"/>
                  <a:pt x="703644" y="4278797"/>
                </a:cubicBezTo>
                <a:cubicBezTo>
                  <a:pt x="618290" y="4105842"/>
                  <a:pt x="514079" y="3965802"/>
                  <a:pt x="314171" y="3802956"/>
                </a:cubicBezTo>
                <a:lnTo>
                  <a:pt x="249572" y="3983857"/>
                </a:lnTo>
                <a:cubicBezTo>
                  <a:pt x="171021" y="3905882"/>
                  <a:pt x="88868" y="3845185"/>
                  <a:pt x="0" y="3792938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Freeform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Freeform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5413" y="5410200"/>
            <a:ext cx="6858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52E4-6421-4601-B38D-912DEFB86DA6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64D-C1B6-4D8D-9A09-5F1861C16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62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52E4-6421-4601-B38D-912DEFB86DA6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64D-C1B6-4D8D-9A09-5F1861C160CC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169502" y="488128"/>
            <a:ext cx="9841398" cy="578307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1359236" y="681199"/>
            <a:ext cx="9462092" cy="5379058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1463084" y="770297"/>
            <a:ext cx="9267384" cy="5188862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Picture Placeholder 56"/>
          <p:cNvSpPr>
            <a:spLocks noGrp="1"/>
          </p:cNvSpPr>
          <p:nvPr>
            <p:ph type="pic" sz="quarter" idx="15"/>
          </p:nvPr>
        </p:nvSpPr>
        <p:spPr>
          <a:xfrm>
            <a:off x="1584584" y="848633"/>
            <a:ext cx="9048132" cy="5017062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2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images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52E4-6421-4601-B38D-912DEFB86DA6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64D-C1B6-4D8D-9A09-5F1861C160C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2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ois images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52E4-6421-4601-B38D-912DEFB86DA6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64D-C1B6-4D8D-9A09-5F1861C160CC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 rot="5142891" flipH="1" flipV="1">
            <a:off x="247644" y="1721806"/>
            <a:ext cx="4929972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 rot="5239426" flipH="1" flipV="1">
            <a:off x="357111" y="1796769"/>
            <a:ext cx="472838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 rot="16039426" flipV="1">
            <a:off x="479976" y="1881660"/>
            <a:ext cx="4513028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 rot="5245851" flipH="1">
            <a:off x="6988110" y="1660590"/>
            <a:ext cx="4876799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 rot="5400000" flipH="1">
            <a:off x="7081289" y="1726284"/>
            <a:ext cx="4725692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 rot="16200000">
            <a:off x="7174180" y="1791642"/>
            <a:ext cx="4510462" cy="30912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 rot="5400000" flipH="1" flipV="1">
            <a:off x="3411348" y="1401382"/>
            <a:ext cx="5366130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 rot="5400000" flipH="1" flipV="1">
            <a:off x="3498864" y="1461258"/>
            <a:ext cx="5191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 rot="5400000" flipH="1" flipV="1">
            <a:off x="3599500" y="1547247"/>
            <a:ext cx="4949756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1295401" y="1267339"/>
            <a:ext cx="2899856" cy="4319920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27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4512088" y="872538"/>
            <a:ext cx="3147670" cy="468980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8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7989807" y="1177218"/>
            <a:ext cx="2890736" cy="4319929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2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ois images avec légend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>
            <a:spLocks/>
          </p:cNvSpPr>
          <p:nvPr/>
        </p:nvSpPr>
        <p:spPr bwMode="auto">
          <a:xfrm rot="10800000">
            <a:off x="822959" y="1630677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9"/>
          <p:cNvSpPr>
            <a:spLocks/>
          </p:cNvSpPr>
          <p:nvPr/>
        </p:nvSpPr>
        <p:spPr bwMode="auto">
          <a:xfrm rot="10800000">
            <a:off x="970662" y="1739065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9"/>
          <p:cNvSpPr>
            <a:spLocks/>
          </p:cNvSpPr>
          <p:nvPr/>
        </p:nvSpPr>
        <p:spPr bwMode="auto">
          <a:xfrm rot="10800000">
            <a:off x="1022003" y="1800807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 rot="5106336">
            <a:off x="4893039" y="1012328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9"/>
          <p:cNvSpPr>
            <a:spLocks/>
          </p:cNvSpPr>
          <p:nvPr/>
        </p:nvSpPr>
        <p:spPr bwMode="auto">
          <a:xfrm rot="5106336">
            <a:off x="5015934" y="1096160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9"/>
          <p:cNvSpPr>
            <a:spLocks/>
          </p:cNvSpPr>
          <p:nvPr/>
        </p:nvSpPr>
        <p:spPr bwMode="auto">
          <a:xfrm rot="5106336">
            <a:off x="5073495" y="1163712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 rot="5837788">
            <a:off x="7669629" y="2059872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9"/>
          <p:cNvSpPr>
            <a:spLocks/>
          </p:cNvSpPr>
          <p:nvPr/>
        </p:nvSpPr>
        <p:spPr bwMode="auto">
          <a:xfrm rot="5837788">
            <a:off x="7774010" y="2167696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9"/>
          <p:cNvSpPr>
            <a:spLocks/>
          </p:cNvSpPr>
          <p:nvPr/>
        </p:nvSpPr>
        <p:spPr bwMode="auto">
          <a:xfrm rot="5837788">
            <a:off x="7816672" y="2218287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 flipH="1">
            <a:off x="6019800" y="3959649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 flipH="1">
            <a:off x="6071617" y="4009786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 flipH="1">
            <a:off x="6118185" y="4059989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Picture Placeholder 37"/>
          <p:cNvSpPr>
            <a:spLocks noGrp="1"/>
          </p:cNvSpPr>
          <p:nvPr>
            <p:ph type="pic" sz="quarter" idx="13"/>
          </p:nvPr>
        </p:nvSpPr>
        <p:spPr>
          <a:xfrm>
            <a:off x="1103403" y="1875186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37" name="Picture Placeholder 37"/>
          <p:cNvSpPr>
            <a:spLocks noGrp="1"/>
          </p:cNvSpPr>
          <p:nvPr>
            <p:ph type="pic" sz="quarter" idx="14"/>
          </p:nvPr>
        </p:nvSpPr>
        <p:spPr>
          <a:xfrm>
            <a:off x="5613953" y="592466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5"/>
          </p:nvPr>
        </p:nvSpPr>
        <p:spPr>
          <a:xfrm>
            <a:off x="8444150" y="1622343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2794" y="4226768"/>
            <a:ext cx="2590801" cy="17930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52E4-6421-4601-B38D-912DEFB86DA6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64D-C1B6-4D8D-9A09-5F1861C16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34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tre images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5"/>
          <p:cNvSpPr>
            <a:spLocks/>
          </p:cNvSpPr>
          <p:nvPr/>
        </p:nvSpPr>
        <p:spPr bwMode="auto">
          <a:xfrm rot="21432709">
            <a:off x="6324263" y="3487057"/>
            <a:ext cx="4288074" cy="297496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52E4-6421-4601-B38D-912DEFB86DA6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64D-C1B6-4D8D-9A09-5F1861C160CC}" type="slidenum">
              <a:rPr lang="fr-FR" smtClean="0"/>
              <a:t>‹N°›</a:t>
            </a:fld>
            <a:endParaRPr lang="fr-FR"/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 flipV="1">
            <a:off x="6288832" y="223934"/>
            <a:ext cx="4298931" cy="301440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 rot="160574" flipV="1">
            <a:off x="6341325" y="304472"/>
            <a:ext cx="4188922" cy="287391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5"/>
          <p:cNvSpPr>
            <a:spLocks/>
          </p:cNvSpPr>
          <p:nvPr/>
        </p:nvSpPr>
        <p:spPr bwMode="auto">
          <a:xfrm rot="10960574" flipH="1" flipV="1">
            <a:off x="6428390" y="357897"/>
            <a:ext cx="3998139" cy="27401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2" name="Freeform 5"/>
          <p:cNvSpPr>
            <a:spLocks/>
          </p:cNvSpPr>
          <p:nvPr/>
        </p:nvSpPr>
        <p:spPr bwMode="auto">
          <a:xfrm flipH="1">
            <a:off x="1656574" y="3430171"/>
            <a:ext cx="4203052" cy="291464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5"/>
          <p:cNvSpPr>
            <a:spLocks/>
          </p:cNvSpPr>
          <p:nvPr/>
        </p:nvSpPr>
        <p:spPr bwMode="auto">
          <a:xfrm flipH="1">
            <a:off x="1711524" y="3498638"/>
            <a:ext cx="4054926" cy="278198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5"/>
          <p:cNvSpPr>
            <a:spLocks/>
          </p:cNvSpPr>
          <p:nvPr/>
        </p:nvSpPr>
        <p:spPr bwMode="auto">
          <a:xfrm rot="10800000">
            <a:off x="1795205" y="3576013"/>
            <a:ext cx="3870246" cy="265250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5" name="Freeform 5"/>
          <p:cNvSpPr>
            <a:spLocks/>
          </p:cNvSpPr>
          <p:nvPr/>
        </p:nvSpPr>
        <p:spPr bwMode="auto">
          <a:xfrm rot="200049" flipH="1" flipV="1">
            <a:off x="1604864" y="247650"/>
            <a:ext cx="4254759" cy="299775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5"/>
          <p:cNvSpPr>
            <a:spLocks/>
          </p:cNvSpPr>
          <p:nvPr/>
        </p:nvSpPr>
        <p:spPr bwMode="auto">
          <a:xfrm flipH="1" flipV="1">
            <a:off x="1684947" y="325852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 flipH="1" flipV="1">
            <a:off x="1735448" y="393162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8" name="Freeform 5"/>
          <p:cNvSpPr>
            <a:spLocks/>
          </p:cNvSpPr>
          <p:nvPr/>
        </p:nvSpPr>
        <p:spPr bwMode="auto">
          <a:xfrm>
            <a:off x="6419893" y="3558258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5"/>
          <p:cNvSpPr>
            <a:spLocks/>
          </p:cNvSpPr>
          <p:nvPr/>
        </p:nvSpPr>
        <p:spPr bwMode="auto">
          <a:xfrm>
            <a:off x="6487007" y="3625374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0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819059" y="478023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1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6514707" y="435634"/>
            <a:ext cx="3827062" cy="2569014"/>
          </a:xfrm>
          <a:custGeom>
            <a:avLst/>
            <a:gdLst/>
            <a:ahLst/>
            <a:cxnLst/>
            <a:rect l="l" t="t" r="r" b="b"/>
            <a:pathLst>
              <a:path w="3827062" h="2569014">
                <a:moveTo>
                  <a:pt x="1762274" y="132"/>
                </a:moveTo>
                <a:cubicBezTo>
                  <a:pt x="1838364" y="-694"/>
                  <a:pt x="1912508" y="2364"/>
                  <a:pt x="1983571" y="9550"/>
                </a:cubicBezTo>
                <a:cubicBezTo>
                  <a:pt x="2552076" y="67036"/>
                  <a:pt x="3321232" y="386900"/>
                  <a:pt x="3678682" y="849755"/>
                </a:cubicBezTo>
                <a:cubicBezTo>
                  <a:pt x="3981188" y="1294476"/>
                  <a:pt x="3772325" y="1807812"/>
                  <a:pt x="3487506" y="2094415"/>
                </a:cubicBezTo>
                <a:cubicBezTo>
                  <a:pt x="3202688" y="2381017"/>
                  <a:pt x="2500397" y="2572688"/>
                  <a:pt x="1970394" y="2568961"/>
                </a:cubicBezTo>
                <a:cubicBezTo>
                  <a:pt x="1440392" y="2565234"/>
                  <a:pt x="692858" y="2421551"/>
                  <a:pt x="307760" y="2072722"/>
                </a:cubicBezTo>
                <a:cubicBezTo>
                  <a:pt x="-77337" y="1723893"/>
                  <a:pt x="-112834" y="850987"/>
                  <a:pt x="268256" y="504867"/>
                </a:cubicBezTo>
                <a:cubicBezTo>
                  <a:pt x="601709" y="202012"/>
                  <a:pt x="1229647" y="5913"/>
                  <a:pt x="1762274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2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1876864" y="3668002"/>
            <a:ext cx="3706757" cy="2480426"/>
          </a:xfrm>
          <a:custGeom>
            <a:avLst/>
            <a:gdLst/>
            <a:ahLst/>
            <a:cxnLst/>
            <a:rect l="l" t="t" r="r" b="b"/>
            <a:pathLst>
              <a:path w="3706757" h="2480426">
                <a:moveTo>
                  <a:pt x="1941340" y="856"/>
                </a:moveTo>
                <a:cubicBezTo>
                  <a:pt x="2429685" y="11721"/>
                  <a:pt x="3030529" y="127214"/>
                  <a:pt x="3370150" y="407123"/>
                </a:cubicBezTo>
                <a:cubicBezTo>
                  <a:pt x="3758289" y="727020"/>
                  <a:pt x="3832067" y="1569477"/>
                  <a:pt x="3479214" y="1921384"/>
                </a:cubicBezTo>
                <a:cubicBezTo>
                  <a:pt x="3126361" y="2273292"/>
                  <a:pt x="2395284" y="2507755"/>
                  <a:pt x="1842967" y="2477864"/>
                </a:cubicBezTo>
                <a:cubicBezTo>
                  <a:pt x="1290649" y="2447973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3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6607386" y="3696666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3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ois images rectangulaires avec légend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52E4-6421-4601-B38D-912DEFB86DA6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64D-C1B6-4D8D-9A09-5F1861C160CC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flipH="1">
            <a:off x="8747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 flipH="1">
            <a:off x="940025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1005341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62468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6312126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6377440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 flipH="1" flipV="1">
            <a:off x="8747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 flipH="1" flipV="1">
            <a:off x="940025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 flipH="1" flipV="1">
            <a:off x="1005341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 flipV="1">
            <a:off x="62468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 flipV="1">
            <a:off x="6312126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 flipV="1">
            <a:off x="6377440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066798" y="444864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066798" y="3681730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5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425339" y="3681730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51" name="Rectangle 54"/>
          <p:cNvSpPr/>
          <p:nvPr/>
        </p:nvSpPr>
        <p:spPr>
          <a:xfrm>
            <a:off x="6425339" y="444864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7811" y="771306"/>
            <a:ext cx="4267201" cy="20395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8588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1" name="Freeform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7" name="Freeform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0" name="Freeform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9" name="Freeform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50AE52E4-6421-4601-B38D-912DEFB86DA6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E023A64D-C1B6-4D8D-9A09-5F1861C16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36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3600" b="1" dirty="0" err="1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3600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3600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er?</a:t>
            </a:r>
          </a:p>
          <a:p>
            <a:r>
              <a:rPr lang="fr-FR" sz="3600" b="1" dirty="0" err="1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3600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3600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3600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3600" b="1" dirty="0"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Espace réservé pour une image  1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" b="2440"/>
          <a:stretch>
            <a:fillRect/>
          </a:stretch>
        </p:blipFill>
        <p:spPr/>
      </p:pic>
      <p:pic>
        <p:nvPicPr>
          <p:cNvPr id="16" name="Espace réservé pour une image  15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1" r="15661"/>
          <a:stretch>
            <a:fillRect/>
          </a:stretch>
        </p:blipFill>
        <p:spPr/>
      </p:pic>
      <p:pic>
        <p:nvPicPr>
          <p:cNvPr id="14" name="Espace réservé pour une image  13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0" b="48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807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327322" y="1551214"/>
            <a:ext cx="51026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	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sportlich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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schlank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	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groß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	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klein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9" name="Multiplier 8"/>
          <p:cNvSpPr/>
          <p:nvPr/>
        </p:nvSpPr>
        <p:spPr>
          <a:xfrm>
            <a:off x="8115300" y="1853292"/>
            <a:ext cx="514350" cy="563336"/>
          </a:xfrm>
          <a:prstGeom prst="mathMultiply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442" y="1434006"/>
            <a:ext cx="3810193" cy="37450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4028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327322" y="1551214"/>
            <a:ext cx="51026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	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sportlich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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schlank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	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groß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	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klein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9" name="Multiplier 8"/>
          <p:cNvSpPr/>
          <p:nvPr/>
        </p:nvSpPr>
        <p:spPr>
          <a:xfrm>
            <a:off x="8123464" y="4376056"/>
            <a:ext cx="514350" cy="563336"/>
          </a:xfrm>
          <a:prstGeom prst="mathMultiply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71" y="1551214"/>
            <a:ext cx="3345906" cy="34066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0992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327322" y="1551214"/>
            <a:ext cx="51026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	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sportlich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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schlank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	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groß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	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klein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9" name="Multiplier 8"/>
          <p:cNvSpPr/>
          <p:nvPr/>
        </p:nvSpPr>
        <p:spPr>
          <a:xfrm>
            <a:off x="8131628" y="2669720"/>
            <a:ext cx="514350" cy="563336"/>
          </a:xfrm>
          <a:prstGeom prst="mathMultiply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507" y="1256173"/>
            <a:ext cx="2903472" cy="42218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0049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327322" y="1551214"/>
            <a:ext cx="51026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	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sportlich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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schlank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	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groß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	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klein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9" name="Multiplier 8"/>
          <p:cNvSpPr/>
          <p:nvPr/>
        </p:nvSpPr>
        <p:spPr>
          <a:xfrm>
            <a:off x="8139792" y="3535134"/>
            <a:ext cx="514350" cy="563336"/>
          </a:xfrm>
          <a:prstGeom prst="mathMultiply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10" y="1393185"/>
            <a:ext cx="3810193" cy="37450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406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327322" y="1551214"/>
            <a:ext cx="51026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	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jung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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alt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	</a:t>
            </a:r>
          </a:p>
        </p:txBody>
      </p:sp>
      <p:sp>
        <p:nvSpPr>
          <p:cNvPr id="9" name="Multiplier 8"/>
          <p:cNvSpPr/>
          <p:nvPr/>
        </p:nvSpPr>
        <p:spPr>
          <a:xfrm>
            <a:off x="8131628" y="1828799"/>
            <a:ext cx="514350" cy="563336"/>
          </a:xfrm>
          <a:prstGeom prst="mathMultiply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71" y="1551214"/>
            <a:ext cx="3345906" cy="34066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2512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327322" y="1551214"/>
            <a:ext cx="51026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	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jung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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alt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	</a:t>
            </a:r>
          </a:p>
        </p:txBody>
      </p:sp>
      <p:sp>
        <p:nvSpPr>
          <p:cNvPr id="9" name="Multiplier 8"/>
          <p:cNvSpPr/>
          <p:nvPr/>
        </p:nvSpPr>
        <p:spPr>
          <a:xfrm>
            <a:off x="8115299" y="2686049"/>
            <a:ext cx="514350" cy="563336"/>
          </a:xfrm>
          <a:prstGeom prst="mathMultiply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153" y="1551214"/>
            <a:ext cx="3488772" cy="36079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1254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0" y="3917987"/>
            <a:ext cx="12192000" cy="1067669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(</a:t>
            </a:r>
            <a:r>
              <a:rPr lang="fr-FR" sz="2800" dirty="0" err="1" smtClean="0"/>
              <a:t>Arbeitsblatt</a:t>
            </a:r>
            <a:r>
              <a:rPr lang="fr-FR" sz="2800" dirty="0" smtClean="0"/>
              <a:t>)</a:t>
            </a:r>
            <a:endParaRPr lang="fr-FR" sz="2800" dirty="0"/>
          </a:p>
        </p:txBody>
      </p:sp>
      <p:pic>
        <p:nvPicPr>
          <p:cNvPr id="3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99" y="2579916"/>
            <a:ext cx="1530202" cy="152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49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4228640054"/>
              </p:ext>
            </p:extLst>
          </p:nvPr>
        </p:nvGraphicFramePr>
        <p:xfrm>
          <a:off x="4114799" y="955221"/>
          <a:ext cx="6657521" cy="4423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3" t="28108" r="28704" b="56587"/>
          <a:stretch/>
        </p:blipFill>
        <p:spPr>
          <a:xfrm>
            <a:off x="1902279" y="2844647"/>
            <a:ext cx="1518558" cy="6449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Ellipse 1"/>
          <p:cNvSpPr/>
          <p:nvPr/>
        </p:nvSpPr>
        <p:spPr>
          <a:xfrm>
            <a:off x="4456385" y="1555532"/>
            <a:ext cx="567559" cy="5465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4813736" y="2894059"/>
            <a:ext cx="567559" cy="546537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4456384" y="4232586"/>
            <a:ext cx="567559" cy="546537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4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743921339"/>
              </p:ext>
            </p:extLst>
          </p:nvPr>
        </p:nvGraphicFramePr>
        <p:xfrm>
          <a:off x="4114799" y="955221"/>
          <a:ext cx="6657521" cy="4423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2" r="9834" b="68098"/>
          <a:stretch/>
        </p:blipFill>
        <p:spPr>
          <a:xfrm>
            <a:off x="1159328" y="2541123"/>
            <a:ext cx="3061607" cy="12520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Ellipse 3"/>
          <p:cNvSpPr/>
          <p:nvPr/>
        </p:nvSpPr>
        <p:spPr>
          <a:xfrm>
            <a:off x="4835771" y="2955154"/>
            <a:ext cx="441311" cy="456449"/>
          </a:xfrm>
          <a:prstGeom prst="ellipse">
            <a:avLst/>
          </a:prstGeom>
          <a:solidFill>
            <a:schemeClr val="tx2">
              <a:lumMod val="85000"/>
              <a:lumOff val="15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4703567" y="3760099"/>
            <a:ext cx="441311" cy="456449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323296" y="4587078"/>
            <a:ext cx="441311" cy="45644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5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734391336"/>
              </p:ext>
            </p:extLst>
          </p:nvPr>
        </p:nvGraphicFramePr>
        <p:xfrm>
          <a:off x="4114799" y="955221"/>
          <a:ext cx="6657521" cy="4423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8" r="22211" b="11413"/>
          <a:stretch/>
        </p:blipFill>
        <p:spPr>
          <a:xfrm>
            <a:off x="1632856" y="1508333"/>
            <a:ext cx="2008415" cy="3317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7889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"/>
          <a:stretch/>
        </p:blipFill>
        <p:spPr>
          <a:xfrm>
            <a:off x="1586413" y="1191986"/>
            <a:ext cx="4153260" cy="41890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ZoneTexte 7"/>
          <p:cNvSpPr txBox="1"/>
          <p:nvPr/>
        </p:nvSpPr>
        <p:spPr>
          <a:xfrm>
            <a:off x="6327322" y="1551214"/>
            <a:ext cx="51026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	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grüne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Augen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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braune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Augen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	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blaue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Augen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Multiplier 8"/>
          <p:cNvSpPr/>
          <p:nvPr/>
        </p:nvSpPr>
        <p:spPr>
          <a:xfrm>
            <a:off x="8123464" y="3526971"/>
            <a:ext cx="514350" cy="563336"/>
          </a:xfrm>
          <a:prstGeom prst="mathMultiply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267" y="426584"/>
            <a:ext cx="1361395" cy="136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55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18"/>
          <p:cNvSpPr txBox="1"/>
          <p:nvPr/>
        </p:nvSpPr>
        <p:spPr>
          <a:xfrm>
            <a:off x="2338834" y="348927"/>
            <a:ext cx="68903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Schüler A</a:t>
            </a: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sucht sich ein Bild aus.</a:t>
            </a:r>
          </a:p>
          <a:p>
            <a:pPr algn="ctr"/>
            <a:r>
              <a:rPr lang="de-D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Schüler B</a:t>
            </a: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stellt Ja-Nein-Fragen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"/>
          <a:stretch/>
        </p:blipFill>
        <p:spPr>
          <a:xfrm>
            <a:off x="1080720" y="1393524"/>
            <a:ext cx="1993936" cy="21640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500" y="1181827"/>
            <a:ext cx="1499911" cy="21809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78" y="4014299"/>
            <a:ext cx="1889382" cy="2027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71" y="1545925"/>
            <a:ext cx="1686293" cy="19454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0749" y="3848582"/>
            <a:ext cx="1786979" cy="20572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7744" y="3796356"/>
            <a:ext cx="1671387" cy="2158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Carré corné 13"/>
          <p:cNvSpPr/>
          <p:nvPr/>
        </p:nvSpPr>
        <p:spPr>
          <a:xfrm rot="21258343">
            <a:off x="3276002" y="2829795"/>
            <a:ext cx="1204882" cy="612322"/>
          </a:xfrm>
          <a:prstGeom prst="foldedCorner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Alex</a:t>
            </a:r>
            <a:endParaRPr lang="fr-F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anose="020B0502040204020203" pitchFamily="34" charset="0"/>
            </a:endParaRPr>
          </a:p>
        </p:txBody>
      </p:sp>
      <p:sp>
        <p:nvSpPr>
          <p:cNvPr id="15" name="Carré corné 14"/>
          <p:cNvSpPr/>
          <p:nvPr/>
        </p:nvSpPr>
        <p:spPr>
          <a:xfrm rot="21258343">
            <a:off x="6938855" y="2759556"/>
            <a:ext cx="1204882" cy="612322"/>
          </a:xfrm>
          <a:prstGeom prst="foldedCorner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Tanja</a:t>
            </a:r>
            <a:endParaRPr lang="fr-F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anose="020B0502040204020203" pitchFamily="34" charset="0"/>
            </a:endParaRPr>
          </a:p>
        </p:txBody>
      </p:sp>
      <p:sp>
        <p:nvSpPr>
          <p:cNvPr id="16" name="Carré corné 15"/>
          <p:cNvSpPr/>
          <p:nvPr/>
        </p:nvSpPr>
        <p:spPr>
          <a:xfrm rot="21258343">
            <a:off x="10465133" y="2692214"/>
            <a:ext cx="1204882" cy="612322"/>
          </a:xfrm>
          <a:prstGeom prst="foldedCorner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Lisa</a:t>
            </a:r>
            <a:endParaRPr lang="fr-F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anose="020B0502040204020203" pitchFamily="34" charset="0"/>
            </a:endParaRPr>
          </a:p>
        </p:txBody>
      </p:sp>
      <p:sp>
        <p:nvSpPr>
          <p:cNvPr id="17" name="Carré corné 16"/>
          <p:cNvSpPr/>
          <p:nvPr/>
        </p:nvSpPr>
        <p:spPr>
          <a:xfrm rot="21258343">
            <a:off x="7232778" y="5177822"/>
            <a:ext cx="1593676" cy="612322"/>
          </a:xfrm>
          <a:prstGeom prst="foldedCorner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Roland</a:t>
            </a:r>
            <a:endParaRPr lang="fr-F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anose="020B0502040204020203" pitchFamily="34" charset="0"/>
            </a:endParaRPr>
          </a:p>
        </p:txBody>
      </p:sp>
      <p:sp>
        <p:nvSpPr>
          <p:cNvPr id="18" name="Carré corné 17"/>
          <p:cNvSpPr/>
          <p:nvPr/>
        </p:nvSpPr>
        <p:spPr>
          <a:xfrm rot="21258343">
            <a:off x="10751144" y="5197111"/>
            <a:ext cx="1204882" cy="612322"/>
          </a:xfrm>
          <a:prstGeom prst="foldedCorner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Lilli</a:t>
            </a:r>
            <a:endParaRPr lang="fr-F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anose="020B0502040204020203" pitchFamily="34" charset="0"/>
            </a:endParaRPr>
          </a:p>
        </p:txBody>
      </p:sp>
      <p:sp>
        <p:nvSpPr>
          <p:cNvPr id="19" name="Carré corné 18"/>
          <p:cNvSpPr/>
          <p:nvPr/>
        </p:nvSpPr>
        <p:spPr>
          <a:xfrm rot="21258343">
            <a:off x="3589025" y="5280075"/>
            <a:ext cx="1204882" cy="612322"/>
          </a:xfrm>
          <a:prstGeom prst="foldedCorner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Mia</a:t>
            </a:r>
            <a:endParaRPr lang="fr-F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anose="020B0502040204020203" pitchFamily="34" charset="0"/>
            </a:endParaRPr>
          </a:p>
        </p:txBody>
      </p:sp>
      <p:pic>
        <p:nvPicPr>
          <p:cNvPr id="20" name="Picture 2" descr="C:\Users\Pierre\Pictures\Bibliothèque multimédia Microsoft\j043393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728" y="528527"/>
            <a:ext cx="1143821" cy="114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00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arré corné 2"/>
          <p:cNvSpPr/>
          <p:nvPr/>
        </p:nvSpPr>
        <p:spPr>
          <a:xfrm rot="21258343">
            <a:off x="1148759" y="1768841"/>
            <a:ext cx="2887863" cy="612322"/>
          </a:xfrm>
          <a:prstGeom prst="foldedCorner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So bin </a:t>
            </a:r>
            <a:r>
              <a:rPr lang="fr-F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ich</a:t>
            </a:r>
            <a:r>
              <a:rPr lang="fr-F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!</a:t>
            </a:r>
            <a:endParaRPr lang="fr-F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anose="020B0502040204020203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74563" y="2708469"/>
            <a:ext cx="3722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habe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74563" y="3411118"/>
            <a:ext cx="3722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bin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709" y="426584"/>
            <a:ext cx="1097416" cy="109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969" y="581940"/>
            <a:ext cx="994979" cy="99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63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8" b="4208"/>
          <a:stretch>
            <a:fillRect/>
          </a:stretch>
        </p:blipFill>
        <p:spPr/>
      </p:pic>
      <p:pic>
        <p:nvPicPr>
          <p:cNvPr id="11" name="Espace réservé pour une image  10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" b="2403"/>
          <a:stretch>
            <a:fillRect/>
          </a:stretch>
        </p:blipFill>
        <p:spPr/>
      </p:pic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2400" b="1" dirty="0" err="1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sieht</a:t>
            </a:r>
            <a:r>
              <a:rPr lang="fr-FR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 </a:t>
            </a:r>
            <a:r>
              <a:rPr lang="fr-FR" sz="2400" b="1" dirty="0" err="1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</a:t>
            </a:r>
            <a:r>
              <a:rPr lang="fr-FR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400" b="1" dirty="0"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Espace réservé pour une image  12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3" b="34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218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7"/>
          <a:stretch/>
        </p:blipFill>
        <p:spPr>
          <a:xfrm>
            <a:off x="5383561" y="915101"/>
            <a:ext cx="6208075" cy="455256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76081" y="1531311"/>
            <a:ext cx="3722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Quel est ce document 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76081" y="2097766"/>
            <a:ext cx="3722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Qui a écrit ce SMS 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76080" y="3230676"/>
            <a:ext cx="44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A qui Elias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a-t-il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écrit ce SMS 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76080" y="3827180"/>
            <a:ext cx="44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Quel problème Elias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a-t-il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76080" y="4383619"/>
            <a:ext cx="449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Comment s’appelle son frère 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976080" y="4931616"/>
            <a:ext cx="449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Sven connait-il Tim 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76080" y="5524697"/>
            <a:ext cx="10768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Relève tous les mots ou adjectifs permettant de décrire et de reconnaitre Tim.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76081" y="2654205"/>
            <a:ext cx="3722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A quelle heure 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3" descr="C:\Users\Pierre\Pictures\Bibliothèque multimédia Microsoft\j04339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197" y="311469"/>
            <a:ext cx="1150230" cy="115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78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968" y="923739"/>
            <a:ext cx="6642501" cy="345988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76080" y="1119517"/>
            <a:ext cx="3722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Quel est ce document 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76080" y="1776282"/>
            <a:ext cx="4083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Qui est en train d’écrire ce SMS 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76080" y="2669269"/>
            <a:ext cx="44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A qui Elias écrit-il ce SMS 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76080" y="3238246"/>
            <a:ext cx="44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Quel problème Elias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a-t-il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976080" y="3840559"/>
            <a:ext cx="449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Que fait Sven 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76080" y="5014586"/>
            <a:ext cx="10768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Relève tous les mots ou adjectifs permettant de décrire et de reconnaitre Sven.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76080" y="4395992"/>
            <a:ext cx="5027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Sven et Tim se connaissent-ils 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150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7"/>
          <a:stretch/>
        </p:blipFill>
        <p:spPr>
          <a:xfrm>
            <a:off x="1206941" y="326524"/>
            <a:ext cx="4168623" cy="305697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8" y="3532020"/>
            <a:ext cx="4460333" cy="232325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278" y="652773"/>
            <a:ext cx="1509824" cy="2265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83" y="652773"/>
            <a:ext cx="1451369" cy="2191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97" y="652773"/>
            <a:ext cx="2423262" cy="1799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Explosion 1 10"/>
          <p:cNvSpPr/>
          <p:nvPr/>
        </p:nvSpPr>
        <p:spPr>
          <a:xfrm>
            <a:off x="5638800" y="2477500"/>
            <a:ext cx="1117961" cy="10545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7635046" y="1950240"/>
            <a:ext cx="1117961" cy="10545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9724210" y="2477500"/>
            <a:ext cx="1117961" cy="10545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773587" y="3807740"/>
            <a:ext cx="506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Tim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Junge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Nummer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 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773587" y="4360238"/>
            <a:ext cx="506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Sven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Junge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Nummer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 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773587" y="4905152"/>
            <a:ext cx="506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Elias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Junge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Nummer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 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079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0" y="3917987"/>
            <a:ext cx="12192000" cy="1067669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(</a:t>
            </a:r>
            <a:r>
              <a:rPr lang="fr-FR" sz="2800" dirty="0" err="1" smtClean="0"/>
              <a:t>Übungsheft</a:t>
            </a:r>
            <a:r>
              <a:rPr lang="fr-FR" sz="2800" dirty="0" smtClean="0"/>
              <a:t> </a:t>
            </a:r>
            <a:r>
              <a:rPr lang="fr-FR" sz="2800" dirty="0" err="1" smtClean="0"/>
              <a:t>Seite</a:t>
            </a:r>
            <a:r>
              <a:rPr lang="fr-FR" sz="2800" dirty="0" smtClean="0"/>
              <a:t> 22)</a:t>
            </a:r>
            <a:endParaRPr lang="fr-FR" sz="2800" dirty="0"/>
          </a:p>
        </p:txBody>
      </p:sp>
      <p:pic>
        <p:nvPicPr>
          <p:cNvPr id="3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99" y="2579916"/>
            <a:ext cx="1530202" cy="152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6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14" y="652773"/>
            <a:ext cx="1509824" cy="2265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547" y="652773"/>
            <a:ext cx="1451369" cy="2191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111" y="652773"/>
            <a:ext cx="2423262" cy="1799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Explosion 1 9"/>
          <p:cNvSpPr/>
          <p:nvPr/>
        </p:nvSpPr>
        <p:spPr>
          <a:xfrm>
            <a:off x="9210547" y="2461182"/>
            <a:ext cx="1574800" cy="10545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Elias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5248687" y="2461182"/>
            <a:ext cx="1555895" cy="10545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Sven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1596857" y="2461182"/>
            <a:ext cx="1424081" cy="10545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28242" y="3768437"/>
            <a:ext cx="216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……………………………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904111" y="3768437"/>
            <a:ext cx="216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……………………………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8705078" y="3768437"/>
            <a:ext cx="216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……………………………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116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327322" y="1551214"/>
            <a:ext cx="51026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	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grüne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Augen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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braune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Augen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	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blaue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Augen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Multiplier 8"/>
          <p:cNvSpPr/>
          <p:nvPr/>
        </p:nvSpPr>
        <p:spPr>
          <a:xfrm>
            <a:off x="8107135" y="1836964"/>
            <a:ext cx="514350" cy="563336"/>
          </a:xfrm>
          <a:prstGeom prst="mathMultiply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060" y="1551214"/>
            <a:ext cx="3115355" cy="33195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4444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327322" y="1551214"/>
            <a:ext cx="51026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	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grüne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Augen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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braune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Augen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	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blaue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Augen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Multiplier 8"/>
          <p:cNvSpPr/>
          <p:nvPr/>
        </p:nvSpPr>
        <p:spPr>
          <a:xfrm>
            <a:off x="8139792" y="2677886"/>
            <a:ext cx="514350" cy="563336"/>
          </a:xfrm>
          <a:prstGeom prst="mathMultiply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16" y="1551214"/>
            <a:ext cx="3124471" cy="36045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9836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327322" y="1551214"/>
            <a:ext cx="51026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	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kurze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Haare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 lange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Haare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9" name="Multiplier 8"/>
          <p:cNvSpPr/>
          <p:nvPr/>
        </p:nvSpPr>
        <p:spPr>
          <a:xfrm>
            <a:off x="8115300" y="1853292"/>
            <a:ext cx="514350" cy="563336"/>
          </a:xfrm>
          <a:prstGeom prst="mathMultiply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442" y="1434006"/>
            <a:ext cx="3810193" cy="37450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9446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327322" y="1551214"/>
            <a:ext cx="51026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	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kurze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Haare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 lange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Haare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9" name="Multiplier 8"/>
          <p:cNvSpPr/>
          <p:nvPr/>
        </p:nvSpPr>
        <p:spPr>
          <a:xfrm>
            <a:off x="8115300" y="2677885"/>
            <a:ext cx="514350" cy="563336"/>
          </a:xfrm>
          <a:prstGeom prst="mathMultiply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507" y="1256173"/>
            <a:ext cx="2903472" cy="42218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6558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"/>
          <a:stretch/>
        </p:blipFill>
        <p:spPr>
          <a:xfrm>
            <a:off x="1586413" y="1191986"/>
            <a:ext cx="4153260" cy="41890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ZoneTexte 7"/>
          <p:cNvSpPr txBox="1"/>
          <p:nvPr/>
        </p:nvSpPr>
        <p:spPr>
          <a:xfrm>
            <a:off x="6327322" y="1551214"/>
            <a:ext cx="51026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	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schwarze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Haare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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braune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Haare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	 blonde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Haare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Multiplier 8"/>
          <p:cNvSpPr/>
          <p:nvPr/>
        </p:nvSpPr>
        <p:spPr>
          <a:xfrm>
            <a:off x="8147956" y="1836964"/>
            <a:ext cx="514350" cy="563336"/>
          </a:xfrm>
          <a:prstGeom prst="mathMultiply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6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327322" y="1551214"/>
            <a:ext cx="51026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	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schwarze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Haare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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braune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Haare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	 blonde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Haare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Multiplier 8"/>
          <p:cNvSpPr/>
          <p:nvPr/>
        </p:nvSpPr>
        <p:spPr>
          <a:xfrm>
            <a:off x="8164285" y="3502478"/>
            <a:ext cx="514350" cy="563336"/>
          </a:xfrm>
          <a:prstGeom prst="mathMultiply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78" y="1450352"/>
            <a:ext cx="4031329" cy="3924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108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327322" y="1551214"/>
            <a:ext cx="51026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	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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schwarze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Haare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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braune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Haare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	 blonde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Haare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Multiplier 8"/>
          <p:cNvSpPr/>
          <p:nvPr/>
        </p:nvSpPr>
        <p:spPr>
          <a:xfrm>
            <a:off x="8123464" y="2702378"/>
            <a:ext cx="514350" cy="563336"/>
          </a:xfrm>
          <a:prstGeom prst="mathMultiply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507" y="1256173"/>
            <a:ext cx="2903472" cy="42218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4805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Thème13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3" id="{80B1E258-8901-4CDA-834D-C3D87FEDC6BC}" vid="{A372E5DF-583F-4220-9FC8-A8D2359D56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Thème13</Template>
  <TotalTime>132</TotalTime>
  <Words>260</Words>
  <Application>Microsoft Office PowerPoint</Application>
  <PresentationFormat>Grand écran</PresentationFormat>
  <Paragraphs>101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Arial</vt:lpstr>
      <vt:lpstr>Bahnschrift Light Condensed</vt:lpstr>
      <vt:lpstr>Cambria</vt:lpstr>
      <vt:lpstr>Wingdings</vt:lpstr>
      <vt:lpstr>Wingdings 3</vt:lpstr>
      <vt:lpstr>Thème13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(Arbeitsblatt)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(Übungsheft Seite 22)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PB</dc:creator>
  <cp:lastModifiedBy>BINET</cp:lastModifiedBy>
  <cp:revision>20</cp:revision>
  <dcterms:created xsi:type="dcterms:W3CDTF">2019-06-28T10:33:29Z</dcterms:created>
  <dcterms:modified xsi:type="dcterms:W3CDTF">2020-02-13T15:07:57Z</dcterms:modified>
</cp:coreProperties>
</file>