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1" r:id="rId10"/>
    <p:sldId id="265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20550-9539-41F4-80B1-541470C5E21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26FA81E-A098-418E-8C9E-4CE657E26DD7}">
      <dgm:prSet phldrT="[Texte]" custT="1"/>
      <dgm:spPr/>
      <dgm:t>
        <a:bodyPr/>
        <a:lstStyle/>
        <a:p>
          <a:r>
            <a:rPr lang="fr-FR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Ich</a:t>
          </a:r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bin …</a:t>
          </a:r>
          <a:endParaRPr lang="fr-F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8E8AD-B044-46F6-9035-7E68033402D9}" type="parTrans" cxnId="{8B8EAF94-5AAD-4F2A-AB7C-D3E07DD294F5}">
      <dgm:prSet/>
      <dgm:spPr/>
      <dgm:t>
        <a:bodyPr/>
        <a:lstStyle/>
        <a:p>
          <a:endParaRPr lang="fr-FR"/>
        </a:p>
      </dgm:t>
    </dgm:pt>
    <dgm:pt modelId="{305FE884-F6CB-48B7-9F32-AA9EE1117730}" type="sibTrans" cxnId="{8B8EAF94-5AAD-4F2A-AB7C-D3E07DD294F5}">
      <dgm:prSet/>
      <dgm:spPr/>
      <dgm:t>
        <a:bodyPr/>
        <a:lstStyle/>
        <a:p>
          <a:endParaRPr lang="fr-FR"/>
        </a:p>
      </dgm:t>
    </dgm:pt>
    <dgm:pt modelId="{E3F596B1-045D-45B9-8E06-BB9E9B76C247}">
      <dgm:prSet phldrT="[Texte]" custT="1"/>
      <dgm:spPr/>
      <dgm:t>
        <a:bodyPr/>
        <a:lstStyle/>
        <a:p>
          <a:r>
            <a:rPr lang="fr-FR" sz="3200" dirty="0" smtClean="0"/>
            <a:t>??</a:t>
          </a:r>
          <a:endParaRPr lang="fr-FR" sz="3200" dirty="0"/>
        </a:p>
      </dgm:t>
    </dgm:pt>
    <dgm:pt modelId="{D98D7AC1-F5F2-4E85-9722-C63A54115EB7}" type="parTrans" cxnId="{58A7A858-E3F4-44E8-A085-E38AA02C5441}">
      <dgm:prSet/>
      <dgm:spPr/>
      <dgm:t>
        <a:bodyPr/>
        <a:lstStyle/>
        <a:p>
          <a:endParaRPr lang="fr-FR"/>
        </a:p>
      </dgm:t>
    </dgm:pt>
    <dgm:pt modelId="{60AE1A95-8D80-4DA1-91C9-4E951F8FD8EC}" type="sibTrans" cxnId="{58A7A858-E3F4-44E8-A085-E38AA02C5441}">
      <dgm:prSet/>
      <dgm:spPr/>
      <dgm:t>
        <a:bodyPr/>
        <a:lstStyle/>
        <a:p>
          <a:endParaRPr lang="fr-FR"/>
        </a:p>
      </dgm:t>
    </dgm:pt>
    <dgm:pt modelId="{70F59B57-0E7F-4CAE-935C-78A82B497EF5}">
      <dgm:prSet phldrT="[Texte]" custT="1"/>
      <dgm:spPr/>
      <dgm:t>
        <a:bodyPr/>
        <a:lstStyle/>
        <a:p>
          <a:r>
            <a:rPr lang="fr-FR" sz="3600" dirty="0" smtClean="0"/>
            <a:t>??</a:t>
          </a:r>
          <a:endParaRPr lang="fr-FR" sz="3600" dirty="0"/>
        </a:p>
      </dgm:t>
    </dgm:pt>
    <dgm:pt modelId="{38CD9B8C-FE14-4821-A0E3-8101B7E250DD}" type="parTrans" cxnId="{E9C4F1EE-D7C1-4C4A-91F1-1F9E5FF34419}">
      <dgm:prSet/>
      <dgm:spPr/>
      <dgm:t>
        <a:bodyPr/>
        <a:lstStyle/>
        <a:p>
          <a:endParaRPr lang="fr-FR"/>
        </a:p>
      </dgm:t>
    </dgm:pt>
    <dgm:pt modelId="{586CCA44-3856-46C2-BEB2-32C99B7636F4}" type="sibTrans" cxnId="{E9C4F1EE-D7C1-4C4A-91F1-1F9E5FF34419}">
      <dgm:prSet/>
      <dgm:spPr/>
      <dgm:t>
        <a:bodyPr/>
        <a:lstStyle/>
        <a:p>
          <a:endParaRPr lang="fr-FR"/>
        </a:p>
      </dgm:t>
    </dgm:pt>
    <dgm:pt modelId="{4BA7DD65-5334-4923-9450-44F999DB8951}">
      <dgm:prSet phldrT="[Texte]" custT="1"/>
      <dgm:spPr/>
      <dgm:t>
        <a:bodyPr/>
        <a:lstStyle/>
        <a:p>
          <a:r>
            <a:rPr lang="fr-FR" sz="3600" dirty="0" smtClean="0"/>
            <a:t>??</a:t>
          </a:r>
          <a:endParaRPr lang="fr-FR" sz="3600" dirty="0"/>
        </a:p>
      </dgm:t>
    </dgm:pt>
    <dgm:pt modelId="{96513841-39D8-4F95-94B6-501B99268B6E}" type="parTrans" cxnId="{57143E83-E038-4F0E-BC62-BF295B4DC236}">
      <dgm:prSet/>
      <dgm:spPr/>
      <dgm:t>
        <a:bodyPr/>
        <a:lstStyle/>
        <a:p>
          <a:endParaRPr lang="fr-FR"/>
        </a:p>
      </dgm:t>
    </dgm:pt>
    <dgm:pt modelId="{931C2595-2A9D-434A-A01F-0D1DBA9CFF5C}" type="sibTrans" cxnId="{57143E83-E038-4F0E-BC62-BF295B4DC236}">
      <dgm:prSet/>
      <dgm:spPr/>
      <dgm:t>
        <a:bodyPr/>
        <a:lstStyle/>
        <a:p>
          <a:endParaRPr lang="fr-FR"/>
        </a:p>
      </dgm:t>
    </dgm:pt>
    <dgm:pt modelId="{7F4C4345-65B4-4265-87D4-56E8DF9D22A4}">
      <dgm:prSet phldrT="[Texte]" custT="1"/>
      <dgm:spPr/>
      <dgm:t>
        <a:bodyPr/>
        <a:lstStyle/>
        <a:p>
          <a:r>
            <a:rPr lang="fr-FR" sz="3600" dirty="0" smtClean="0"/>
            <a:t>??</a:t>
          </a:r>
          <a:endParaRPr lang="fr-FR" sz="3600" dirty="0"/>
        </a:p>
      </dgm:t>
    </dgm:pt>
    <dgm:pt modelId="{38F709DF-01AB-4B9E-BD8A-9F539B0588A0}" type="parTrans" cxnId="{DC387BA0-27A8-4B39-94FD-E6B803E62887}">
      <dgm:prSet/>
      <dgm:spPr/>
      <dgm:t>
        <a:bodyPr/>
        <a:lstStyle/>
        <a:p>
          <a:endParaRPr lang="fr-FR"/>
        </a:p>
      </dgm:t>
    </dgm:pt>
    <dgm:pt modelId="{2A2F24D8-ED46-4D6B-A99D-C0A13B2954F4}" type="sibTrans" cxnId="{DC387BA0-27A8-4B39-94FD-E6B803E62887}">
      <dgm:prSet/>
      <dgm:spPr/>
      <dgm:t>
        <a:bodyPr/>
        <a:lstStyle/>
        <a:p>
          <a:endParaRPr lang="fr-FR"/>
        </a:p>
      </dgm:t>
    </dgm:pt>
    <dgm:pt modelId="{B6A50E1F-123D-49A1-B11F-ADFAA27B910D}" type="pres">
      <dgm:prSet presAssocID="{1CA20550-9539-41F4-80B1-541470C5E2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EFCD1DB-E368-426B-9923-1410D54E6216}" type="pres">
      <dgm:prSet presAssocID="{C26FA81E-A098-418E-8C9E-4CE657E26DD7}" presName="centerShape" presStyleLbl="node0" presStyleIdx="0" presStyleCnt="1" custScaleX="133100" custScaleY="133100"/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C4AA4127-00E9-4353-9BA1-DCC8B9CDF89D}" type="pres">
      <dgm:prSet presAssocID="{D98D7AC1-F5F2-4E85-9722-C63A54115EB7}" presName="Name9" presStyleLbl="parChTrans1D2" presStyleIdx="0" presStyleCnt="4"/>
      <dgm:spPr/>
      <dgm:t>
        <a:bodyPr/>
        <a:lstStyle/>
        <a:p>
          <a:endParaRPr lang="fr-FR"/>
        </a:p>
      </dgm:t>
    </dgm:pt>
    <dgm:pt modelId="{36FCDDE2-EF92-48A1-93DB-D396DCEC7879}" type="pres">
      <dgm:prSet presAssocID="{D98D7AC1-F5F2-4E85-9722-C63A54115EB7}" presName="connTx" presStyleLbl="parChTrans1D2" presStyleIdx="0" presStyleCnt="4"/>
      <dgm:spPr/>
      <dgm:t>
        <a:bodyPr/>
        <a:lstStyle/>
        <a:p>
          <a:endParaRPr lang="fr-FR"/>
        </a:p>
      </dgm:t>
    </dgm:pt>
    <dgm:pt modelId="{D71B4392-D6C0-42A3-B769-9AD2084C7133}" type="pres">
      <dgm:prSet presAssocID="{E3F596B1-045D-45B9-8E06-BB9E9B76C2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2A48E5-3C79-452A-A60A-F78DFF636527}" type="pres">
      <dgm:prSet presAssocID="{38CD9B8C-FE14-4821-A0E3-8101B7E250DD}" presName="Name9" presStyleLbl="parChTrans1D2" presStyleIdx="1" presStyleCnt="4"/>
      <dgm:spPr/>
      <dgm:t>
        <a:bodyPr/>
        <a:lstStyle/>
        <a:p>
          <a:endParaRPr lang="fr-FR"/>
        </a:p>
      </dgm:t>
    </dgm:pt>
    <dgm:pt modelId="{DCCAA151-2816-426A-9183-1244F015B2C6}" type="pres">
      <dgm:prSet presAssocID="{38CD9B8C-FE14-4821-A0E3-8101B7E250DD}" presName="connTx" presStyleLbl="parChTrans1D2" presStyleIdx="1" presStyleCnt="4"/>
      <dgm:spPr/>
      <dgm:t>
        <a:bodyPr/>
        <a:lstStyle/>
        <a:p>
          <a:endParaRPr lang="fr-FR"/>
        </a:p>
      </dgm:t>
    </dgm:pt>
    <dgm:pt modelId="{42135A5B-CACF-4F6B-A207-903E169F3CAC}" type="pres">
      <dgm:prSet presAssocID="{70F59B57-0E7F-4CAE-935C-78A82B497E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91E2B7-5AEC-475C-8709-51603990303C}" type="pres">
      <dgm:prSet presAssocID="{96513841-39D8-4F95-94B6-501B99268B6E}" presName="Name9" presStyleLbl="parChTrans1D2" presStyleIdx="2" presStyleCnt="4"/>
      <dgm:spPr/>
      <dgm:t>
        <a:bodyPr/>
        <a:lstStyle/>
        <a:p>
          <a:endParaRPr lang="fr-FR"/>
        </a:p>
      </dgm:t>
    </dgm:pt>
    <dgm:pt modelId="{BD124824-9E72-4149-B253-07D1BB4A3344}" type="pres">
      <dgm:prSet presAssocID="{96513841-39D8-4F95-94B6-501B99268B6E}" presName="connTx" presStyleLbl="parChTrans1D2" presStyleIdx="2" presStyleCnt="4"/>
      <dgm:spPr/>
      <dgm:t>
        <a:bodyPr/>
        <a:lstStyle/>
        <a:p>
          <a:endParaRPr lang="fr-FR"/>
        </a:p>
      </dgm:t>
    </dgm:pt>
    <dgm:pt modelId="{423AA8AC-3549-463B-94F4-C75A940469D7}" type="pres">
      <dgm:prSet presAssocID="{4BA7DD65-5334-4923-9450-44F999DB89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86CF7D-49DB-4C63-A601-ABECA58AC57B}" type="pres">
      <dgm:prSet presAssocID="{38F709DF-01AB-4B9E-BD8A-9F539B0588A0}" presName="Name9" presStyleLbl="parChTrans1D2" presStyleIdx="3" presStyleCnt="4"/>
      <dgm:spPr/>
      <dgm:t>
        <a:bodyPr/>
        <a:lstStyle/>
        <a:p>
          <a:endParaRPr lang="fr-FR"/>
        </a:p>
      </dgm:t>
    </dgm:pt>
    <dgm:pt modelId="{7CB53FD5-C29A-4AA1-A27C-55093D24635C}" type="pres">
      <dgm:prSet presAssocID="{38F709DF-01AB-4B9E-BD8A-9F539B0588A0}" presName="connTx" presStyleLbl="parChTrans1D2" presStyleIdx="3" presStyleCnt="4"/>
      <dgm:spPr/>
      <dgm:t>
        <a:bodyPr/>
        <a:lstStyle/>
        <a:p>
          <a:endParaRPr lang="fr-FR"/>
        </a:p>
      </dgm:t>
    </dgm:pt>
    <dgm:pt modelId="{EBC5F24D-75BC-4628-90C9-315AC5F477AD}" type="pres">
      <dgm:prSet presAssocID="{7F4C4345-65B4-4265-87D4-56E8DF9D22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BB8D210-2492-4D63-ACE4-6E36FE9EEE0A}" type="presOf" srcId="{96513841-39D8-4F95-94B6-501B99268B6E}" destId="{BD124824-9E72-4149-B253-07D1BB4A3344}" srcOrd="1" destOrd="0" presId="urn:microsoft.com/office/officeart/2005/8/layout/radial1"/>
    <dgm:cxn modelId="{6C8EBFD3-AE0F-4AC5-92B3-E53442CFAFEB}" type="presOf" srcId="{70F59B57-0E7F-4CAE-935C-78A82B497EF5}" destId="{42135A5B-CACF-4F6B-A207-903E169F3CAC}" srcOrd="0" destOrd="0" presId="urn:microsoft.com/office/officeart/2005/8/layout/radial1"/>
    <dgm:cxn modelId="{24E9611D-98CA-4E84-A1D8-904CE289E3FE}" type="presOf" srcId="{7F4C4345-65B4-4265-87D4-56E8DF9D22A4}" destId="{EBC5F24D-75BC-4628-90C9-315AC5F477AD}" srcOrd="0" destOrd="0" presId="urn:microsoft.com/office/officeart/2005/8/layout/radial1"/>
    <dgm:cxn modelId="{E9C4F1EE-D7C1-4C4A-91F1-1F9E5FF34419}" srcId="{C26FA81E-A098-418E-8C9E-4CE657E26DD7}" destId="{70F59B57-0E7F-4CAE-935C-78A82B497EF5}" srcOrd="1" destOrd="0" parTransId="{38CD9B8C-FE14-4821-A0E3-8101B7E250DD}" sibTransId="{586CCA44-3856-46C2-BEB2-32C99B7636F4}"/>
    <dgm:cxn modelId="{A252A262-A690-4A3A-B75E-AC8508928039}" type="presOf" srcId="{96513841-39D8-4F95-94B6-501B99268B6E}" destId="{7991E2B7-5AEC-475C-8709-51603990303C}" srcOrd="0" destOrd="0" presId="urn:microsoft.com/office/officeart/2005/8/layout/radial1"/>
    <dgm:cxn modelId="{DC387BA0-27A8-4B39-94FD-E6B803E62887}" srcId="{C26FA81E-A098-418E-8C9E-4CE657E26DD7}" destId="{7F4C4345-65B4-4265-87D4-56E8DF9D22A4}" srcOrd="3" destOrd="0" parTransId="{38F709DF-01AB-4B9E-BD8A-9F539B0588A0}" sibTransId="{2A2F24D8-ED46-4D6B-A99D-C0A13B2954F4}"/>
    <dgm:cxn modelId="{58A7A858-E3F4-44E8-A085-E38AA02C5441}" srcId="{C26FA81E-A098-418E-8C9E-4CE657E26DD7}" destId="{E3F596B1-045D-45B9-8E06-BB9E9B76C247}" srcOrd="0" destOrd="0" parTransId="{D98D7AC1-F5F2-4E85-9722-C63A54115EB7}" sibTransId="{60AE1A95-8D80-4DA1-91C9-4E951F8FD8EC}"/>
    <dgm:cxn modelId="{AAEC4107-203F-415A-807F-7717DEFB5C39}" type="presOf" srcId="{1CA20550-9539-41F4-80B1-541470C5E211}" destId="{B6A50E1F-123D-49A1-B11F-ADFAA27B910D}" srcOrd="0" destOrd="0" presId="urn:microsoft.com/office/officeart/2005/8/layout/radial1"/>
    <dgm:cxn modelId="{E0C59016-69B2-473C-80C9-D452E6AD6F10}" type="presOf" srcId="{C26FA81E-A098-418E-8C9E-4CE657E26DD7}" destId="{3EFCD1DB-E368-426B-9923-1410D54E6216}" srcOrd="0" destOrd="0" presId="urn:microsoft.com/office/officeart/2005/8/layout/radial1"/>
    <dgm:cxn modelId="{53B64A3F-FAC7-4032-BD60-60497028D6FF}" type="presOf" srcId="{D98D7AC1-F5F2-4E85-9722-C63A54115EB7}" destId="{36FCDDE2-EF92-48A1-93DB-D396DCEC7879}" srcOrd="1" destOrd="0" presId="urn:microsoft.com/office/officeart/2005/8/layout/radial1"/>
    <dgm:cxn modelId="{FA4962F9-571D-4154-BCA7-9C86CD5660B9}" type="presOf" srcId="{E3F596B1-045D-45B9-8E06-BB9E9B76C247}" destId="{D71B4392-D6C0-42A3-B769-9AD2084C7133}" srcOrd="0" destOrd="0" presId="urn:microsoft.com/office/officeart/2005/8/layout/radial1"/>
    <dgm:cxn modelId="{47A68772-911A-4BA0-8F95-FFFC26851E79}" type="presOf" srcId="{38F709DF-01AB-4B9E-BD8A-9F539B0588A0}" destId="{5A86CF7D-49DB-4C63-A601-ABECA58AC57B}" srcOrd="0" destOrd="0" presId="urn:microsoft.com/office/officeart/2005/8/layout/radial1"/>
    <dgm:cxn modelId="{8B8EAF94-5AAD-4F2A-AB7C-D3E07DD294F5}" srcId="{1CA20550-9539-41F4-80B1-541470C5E211}" destId="{C26FA81E-A098-418E-8C9E-4CE657E26DD7}" srcOrd="0" destOrd="0" parTransId="{B3A8E8AD-B044-46F6-9035-7E68033402D9}" sibTransId="{305FE884-F6CB-48B7-9F32-AA9EE1117730}"/>
    <dgm:cxn modelId="{31A50C57-D3C9-4413-A712-DB21B84689D5}" type="presOf" srcId="{D98D7AC1-F5F2-4E85-9722-C63A54115EB7}" destId="{C4AA4127-00E9-4353-9BA1-DCC8B9CDF89D}" srcOrd="0" destOrd="0" presId="urn:microsoft.com/office/officeart/2005/8/layout/radial1"/>
    <dgm:cxn modelId="{B4C6F8EA-8C64-41A6-95C6-CB9FDC4DB519}" type="presOf" srcId="{38F709DF-01AB-4B9E-BD8A-9F539B0588A0}" destId="{7CB53FD5-C29A-4AA1-A27C-55093D24635C}" srcOrd="1" destOrd="0" presId="urn:microsoft.com/office/officeart/2005/8/layout/radial1"/>
    <dgm:cxn modelId="{57143E83-E038-4F0E-BC62-BF295B4DC236}" srcId="{C26FA81E-A098-418E-8C9E-4CE657E26DD7}" destId="{4BA7DD65-5334-4923-9450-44F999DB8951}" srcOrd="2" destOrd="0" parTransId="{96513841-39D8-4F95-94B6-501B99268B6E}" sibTransId="{931C2595-2A9D-434A-A01F-0D1DBA9CFF5C}"/>
    <dgm:cxn modelId="{F690EBE3-098A-432A-9D0F-70F18C5018FA}" type="presOf" srcId="{4BA7DD65-5334-4923-9450-44F999DB8951}" destId="{423AA8AC-3549-463B-94F4-C75A940469D7}" srcOrd="0" destOrd="0" presId="urn:microsoft.com/office/officeart/2005/8/layout/radial1"/>
    <dgm:cxn modelId="{D07EB28B-E0DE-45A8-8E7B-E324D77CDEB5}" type="presOf" srcId="{38CD9B8C-FE14-4821-A0E3-8101B7E250DD}" destId="{852A48E5-3C79-452A-A60A-F78DFF636527}" srcOrd="0" destOrd="0" presId="urn:microsoft.com/office/officeart/2005/8/layout/radial1"/>
    <dgm:cxn modelId="{2EC8ACA9-2183-4A1A-A442-84E3A927D039}" type="presOf" srcId="{38CD9B8C-FE14-4821-A0E3-8101B7E250DD}" destId="{DCCAA151-2816-426A-9183-1244F015B2C6}" srcOrd="1" destOrd="0" presId="urn:microsoft.com/office/officeart/2005/8/layout/radial1"/>
    <dgm:cxn modelId="{32262C88-4BEE-4094-9811-751BB73A82D4}" type="presParOf" srcId="{B6A50E1F-123D-49A1-B11F-ADFAA27B910D}" destId="{3EFCD1DB-E368-426B-9923-1410D54E6216}" srcOrd="0" destOrd="0" presId="urn:microsoft.com/office/officeart/2005/8/layout/radial1"/>
    <dgm:cxn modelId="{30F9B4C9-0EB8-4B2B-9BC6-6A06AE18621A}" type="presParOf" srcId="{B6A50E1F-123D-49A1-B11F-ADFAA27B910D}" destId="{C4AA4127-00E9-4353-9BA1-DCC8B9CDF89D}" srcOrd="1" destOrd="0" presId="urn:microsoft.com/office/officeart/2005/8/layout/radial1"/>
    <dgm:cxn modelId="{A6EEDBCD-513C-4A35-88FC-BCA39980A5A5}" type="presParOf" srcId="{C4AA4127-00E9-4353-9BA1-DCC8B9CDF89D}" destId="{36FCDDE2-EF92-48A1-93DB-D396DCEC7879}" srcOrd="0" destOrd="0" presId="urn:microsoft.com/office/officeart/2005/8/layout/radial1"/>
    <dgm:cxn modelId="{427F7F6E-6681-467D-9F9C-61A0C3676CCD}" type="presParOf" srcId="{B6A50E1F-123D-49A1-B11F-ADFAA27B910D}" destId="{D71B4392-D6C0-42A3-B769-9AD2084C7133}" srcOrd="2" destOrd="0" presId="urn:microsoft.com/office/officeart/2005/8/layout/radial1"/>
    <dgm:cxn modelId="{4E2B5B5D-EE62-4505-ABAF-5D344256E9EC}" type="presParOf" srcId="{B6A50E1F-123D-49A1-B11F-ADFAA27B910D}" destId="{852A48E5-3C79-452A-A60A-F78DFF636527}" srcOrd="3" destOrd="0" presId="urn:microsoft.com/office/officeart/2005/8/layout/radial1"/>
    <dgm:cxn modelId="{271326FD-BE5C-412F-99CC-B720B2D5D2EA}" type="presParOf" srcId="{852A48E5-3C79-452A-A60A-F78DFF636527}" destId="{DCCAA151-2816-426A-9183-1244F015B2C6}" srcOrd="0" destOrd="0" presId="urn:microsoft.com/office/officeart/2005/8/layout/radial1"/>
    <dgm:cxn modelId="{363540E7-A23E-4AC1-9C6D-3D814F7C4774}" type="presParOf" srcId="{B6A50E1F-123D-49A1-B11F-ADFAA27B910D}" destId="{42135A5B-CACF-4F6B-A207-903E169F3CAC}" srcOrd="4" destOrd="0" presId="urn:microsoft.com/office/officeart/2005/8/layout/radial1"/>
    <dgm:cxn modelId="{D03FC6A1-1C42-4449-A9F0-100D745116E2}" type="presParOf" srcId="{B6A50E1F-123D-49A1-B11F-ADFAA27B910D}" destId="{7991E2B7-5AEC-475C-8709-51603990303C}" srcOrd="5" destOrd="0" presId="urn:microsoft.com/office/officeart/2005/8/layout/radial1"/>
    <dgm:cxn modelId="{67DFD820-06EF-4CD5-9817-933C0DE47A11}" type="presParOf" srcId="{7991E2B7-5AEC-475C-8709-51603990303C}" destId="{BD124824-9E72-4149-B253-07D1BB4A3344}" srcOrd="0" destOrd="0" presId="urn:microsoft.com/office/officeart/2005/8/layout/radial1"/>
    <dgm:cxn modelId="{4867E483-E35A-4610-9D25-0B51F6D9DB74}" type="presParOf" srcId="{B6A50E1F-123D-49A1-B11F-ADFAA27B910D}" destId="{423AA8AC-3549-463B-94F4-C75A940469D7}" srcOrd="6" destOrd="0" presId="urn:microsoft.com/office/officeart/2005/8/layout/radial1"/>
    <dgm:cxn modelId="{843829A7-4E06-4BA6-82B9-839238D5105D}" type="presParOf" srcId="{B6A50E1F-123D-49A1-B11F-ADFAA27B910D}" destId="{5A86CF7D-49DB-4C63-A601-ABECA58AC57B}" srcOrd="7" destOrd="0" presId="urn:microsoft.com/office/officeart/2005/8/layout/radial1"/>
    <dgm:cxn modelId="{54B9E6EF-80A9-4BBD-86DD-A2C7DF16B097}" type="presParOf" srcId="{5A86CF7D-49DB-4C63-A601-ABECA58AC57B}" destId="{7CB53FD5-C29A-4AA1-A27C-55093D24635C}" srcOrd="0" destOrd="0" presId="urn:microsoft.com/office/officeart/2005/8/layout/radial1"/>
    <dgm:cxn modelId="{74D3559B-68E4-4872-80B9-506C2BFC4A0D}" type="presParOf" srcId="{B6A50E1F-123D-49A1-B11F-ADFAA27B910D}" destId="{EBC5F24D-75BC-4628-90C9-315AC5F477A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20550-9539-41F4-80B1-541470C5E21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26FA81E-A098-418E-8C9E-4CE657E26DD7}">
      <dgm:prSet phldrT="[Texte]" custT="1"/>
      <dgm:spPr/>
      <dgm:t>
        <a:bodyPr/>
        <a:lstStyle/>
        <a:p>
          <a:r>
            <a: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 </a:t>
          </a:r>
          <a:r>
            <a:rPr lang="fr-F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bist</a:t>
          </a:r>
          <a:r>
            <a: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…</a:t>
          </a:r>
          <a:endParaRPr lang="fr-F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8E8AD-B044-46F6-9035-7E68033402D9}" type="parTrans" cxnId="{8B8EAF94-5AAD-4F2A-AB7C-D3E07DD294F5}">
      <dgm:prSet/>
      <dgm:spPr/>
      <dgm:t>
        <a:bodyPr/>
        <a:lstStyle/>
        <a:p>
          <a:endParaRPr lang="fr-FR"/>
        </a:p>
      </dgm:t>
    </dgm:pt>
    <dgm:pt modelId="{305FE884-F6CB-48B7-9F32-AA9EE1117730}" type="sibTrans" cxnId="{8B8EAF94-5AAD-4F2A-AB7C-D3E07DD294F5}">
      <dgm:prSet/>
      <dgm:spPr/>
      <dgm:t>
        <a:bodyPr/>
        <a:lstStyle/>
        <a:p>
          <a:endParaRPr lang="fr-FR"/>
        </a:p>
      </dgm:t>
    </dgm:pt>
    <dgm:pt modelId="{4BA7DD65-5334-4923-9450-44F999DB8951}">
      <dgm:prSet phldrT="[Texte]" custT="1"/>
      <dgm:spPr/>
      <dgm:t>
        <a:bodyPr/>
        <a:lstStyle/>
        <a:p>
          <a:endParaRPr lang="fr-FR" sz="3600" dirty="0"/>
        </a:p>
      </dgm:t>
    </dgm:pt>
    <dgm:pt modelId="{96513841-39D8-4F95-94B6-501B99268B6E}" type="parTrans" cxnId="{57143E83-E038-4F0E-BC62-BF295B4DC236}">
      <dgm:prSet/>
      <dgm:spPr/>
      <dgm:t>
        <a:bodyPr/>
        <a:lstStyle/>
        <a:p>
          <a:endParaRPr lang="fr-FR"/>
        </a:p>
      </dgm:t>
    </dgm:pt>
    <dgm:pt modelId="{931C2595-2A9D-434A-A01F-0D1DBA9CFF5C}" type="sibTrans" cxnId="{57143E83-E038-4F0E-BC62-BF295B4DC236}">
      <dgm:prSet/>
      <dgm:spPr/>
      <dgm:t>
        <a:bodyPr/>
        <a:lstStyle/>
        <a:p>
          <a:endParaRPr lang="fr-FR"/>
        </a:p>
      </dgm:t>
    </dgm:pt>
    <dgm:pt modelId="{B6A50E1F-123D-49A1-B11F-ADFAA27B910D}" type="pres">
      <dgm:prSet presAssocID="{1CA20550-9539-41F4-80B1-541470C5E2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EFCD1DB-E368-426B-9923-1410D54E6216}" type="pres">
      <dgm:prSet presAssocID="{C26FA81E-A098-418E-8C9E-4CE657E26DD7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7991E2B7-5AEC-475C-8709-51603990303C}" type="pres">
      <dgm:prSet presAssocID="{96513841-39D8-4F95-94B6-501B99268B6E}" presName="Name9" presStyleLbl="parChTrans1D2" presStyleIdx="0" presStyleCnt="1"/>
      <dgm:spPr/>
      <dgm:t>
        <a:bodyPr/>
        <a:lstStyle/>
        <a:p>
          <a:endParaRPr lang="fr-FR"/>
        </a:p>
      </dgm:t>
    </dgm:pt>
    <dgm:pt modelId="{BD124824-9E72-4149-B253-07D1BB4A3344}" type="pres">
      <dgm:prSet presAssocID="{96513841-39D8-4F95-94B6-501B99268B6E}" presName="connTx" presStyleLbl="parChTrans1D2" presStyleIdx="0" presStyleCnt="1"/>
      <dgm:spPr/>
      <dgm:t>
        <a:bodyPr/>
        <a:lstStyle/>
        <a:p>
          <a:endParaRPr lang="fr-FR"/>
        </a:p>
      </dgm:t>
    </dgm:pt>
    <dgm:pt modelId="{423AA8AC-3549-463B-94F4-C75A940469D7}" type="pres">
      <dgm:prSet presAssocID="{4BA7DD65-5334-4923-9450-44F999DB895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143E83-E038-4F0E-BC62-BF295B4DC236}" srcId="{C26FA81E-A098-418E-8C9E-4CE657E26DD7}" destId="{4BA7DD65-5334-4923-9450-44F999DB8951}" srcOrd="0" destOrd="0" parTransId="{96513841-39D8-4F95-94B6-501B99268B6E}" sibTransId="{931C2595-2A9D-434A-A01F-0D1DBA9CFF5C}"/>
    <dgm:cxn modelId="{0BC394AB-A918-4612-A4AF-3D82AE7F57D5}" type="presOf" srcId="{96513841-39D8-4F95-94B6-501B99268B6E}" destId="{BD124824-9E72-4149-B253-07D1BB4A3344}" srcOrd="1" destOrd="0" presId="urn:microsoft.com/office/officeart/2005/8/layout/radial1"/>
    <dgm:cxn modelId="{8B8EAF94-5AAD-4F2A-AB7C-D3E07DD294F5}" srcId="{1CA20550-9539-41F4-80B1-541470C5E211}" destId="{C26FA81E-A098-418E-8C9E-4CE657E26DD7}" srcOrd="0" destOrd="0" parTransId="{B3A8E8AD-B044-46F6-9035-7E68033402D9}" sibTransId="{305FE884-F6CB-48B7-9F32-AA9EE1117730}"/>
    <dgm:cxn modelId="{DB216318-C29D-4744-81AB-316F87668ED8}" type="presOf" srcId="{C26FA81E-A098-418E-8C9E-4CE657E26DD7}" destId="{3EFCD1DB-E368-426B-9923-1410D54E6216}" srcOrd="0" destOrd="0" presId="urn:microsoft.com/office/officeart/2005/8/layout/radial1"/>
    <dgm:cxn modelId="{FB8B9457-3DCA-42EA-B199-413B1EAE580C}" type="presOf" srcId="{1CA20550-9539-41F4-80B1-541470C5E211}" destId="{B6A50E1F-123D-49A1-B11F-ADFAA27B910D}" srcOrd="0" destOrd="0" presId="urn:microsoft.com/office/officeart/2005/8/layout/radial1"/>
    <dgm:cxn modelId="{C6CDECED-ECE0-4C48-BDDA-D6953BF8DA6E}" type="presOf" srcId="{4BA7DD65-5334-4923-9450-44F999DB8951}" destId="{423AA8AC-3549-463B-94F4-C75A940469D7}" srcOrd="0" destOrd="0" presId="urn:microsoft.com/office/officeart/2005/8/layout/radial1"/>
    <dgm:cxn modelId="{ED6113EA-9FB0-4E83-9F55-3939328CA971}" type="presOf" srcId="{96513841-39D8-4F95-94B6-501B99268B6E}" destId="{7991E2B7-5AEC-475C-8709-51603990303C}" srcOrd="0" destOrd="0" presId="urn:microsoft.com/office/officeart/2005/8/layout/radial1"/>
    <dgm:cxn modelId="{87CD6740-5099-4EF1-B8DD-A3B5D1362D49}" type="presParOf" srcId="{B6A50E1F-123D-49A1-B11F-ADFAA27B910D}" destId="{3EFCD1DB-E368-426B-9923-1410D54E6216}" srcOrd="0" destOrd="0" presId="urn:microsoft.com/office/officeart/2005/8/layout/radial1"/>
    <dgm:cxn modelId="{F58D1F2D-DEDA-4031-98DC-1564D3AAF1FB}" type="presParOf" srcId="{B6A50E1F-123D-49A1-B11F-ADFAA27B910D}" destId="{7991E2B7-5AEC-475C-8709-51603990303C}" srcOrd="1" destOrd="0" presId="urn:microsoft.com/office/officeart/2005/8/layout/radial1"/>
    <dgm:cxn modelId="{3A5DF04C-6190-4073-87E3-AB10D72C506D}" type="presParOf" srcId="{7991E2B7-5AEC-475C-8709-51603990303C}" destId="{BD124824-9E72-4149-B253-07D1BB4A3344}" srcOrd="0" destOrd="0" presId="urn:microsoft.com/office/officeart/2005/8/layout/radial1"/>
    <dgm:cxn modelId="{0750352F-7BDA-404F-A86B-627E59BA8E30}" type="presParOf" srcId="{B6A50E1F-123D-49A1-B11F-ADFAA27B910D}" destId="{423AA8AC-3549-463B-94F4-C75A940469D7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A20550-9539-41F4-80B1-541470C5E21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26FA81E-A098-418E-8C9E-4CE657E26DD7}">
      <dgm:prSet phldrT="[Texte]" custT="1"/>
      <dgm:spPr/>
      <dgm:t>
        <a:bodyPr/>
        <a:lstStyle/>
        <a:p>
          <a:r>
            <a: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 </a:t>
          </a:r>
          <a:r>
            <a:rPr lang="fr-F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</a:t>
          </a:r>
          <a:endParaRPr lang="fr-F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8E8AD-B044-46F6-9035-7E68033402D9}" type="parTrans" cxnId="{8B8EAF94-5AAD-4F2A-AB7C-D3E07DD294F5}">
      <dgm:prSet/>
      <dgm:spPr/>
      <dgm:t>
        <a:bodyPr/>
        <a:lstStyle/>
        <a:p>
          <a:endParaRPr lang="fr-FR"/>
        </a:p>
      </dgm:t>
    </dgm:pt>
    <dgm:pt modelId="{305FE884-F6CB-48B7-9F32-AA9EE1117730}" type="sibTrans" cxnId="{8B8EAF94-5AAD-4F2A-AB7C-D3E07DD294F5}">
      <dgm:prSet/>
      <dgm:spPr/>
      <dgm:t>
        <a:bodyPr/>
        <a:lstStyle/>
        <a:p>
          <a:endParaRPr lang="fr-FR"/>
        </a:p>
      </dgm:t>
    </dgm:pt>
    <dgm:pt modelId="{3CB425F8-DDF8-4999-90D2-2CCD9BCE108E}">
      <dgm:prSet phldrT="[Texte]"/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CE451701-3BD7-4F4C-83F9-8A05E5545734}" type="parTrans" cxnId="{9332E310-3B96-48E0-BC71-5C7AF5D5F5FE}">
      <dgm:prSet/>
      <dgm:spPr/>
      <dgm:t>
        <a:bodyPr/>
        <a:lstStyle/>
        <a:p>
          <a:endParaRPr lang="fr-FR"/>
        </a:p>
      </dgm:t>
    </dgm:pt>
    <dgm:pt modelId="{7E42A2AE-D3A2-43BA-AD76-A0647B5D1C6C}" type="sibTrans" cxnId="{9332E310-3B96-48E0-BC71-5C7AF5D5F5FE}">
      <dgm:prSet/>
      <dgm:spPr/>
      <dgm:t>
        <a:bodyPr/>
        <a:lstStyle/>
        <a:p>
          <a:endParaRPr lang="fr-FR"/>
        </a:p>
      </dgm:t>
    </dgm:pt>
    <dgm:pt modelId="{F8A0561B-DBA1-4189-BB72-B9C646FA166D}">
      <dgm:prSet phldrT="[Texte]"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B7D265-B1D6-4D29-9409-575C2D7D8345}" type="parTrans" cxnId="{D03B95F0-71F8-4B2A-A76A-3358065D5E1E}">
      <dgm:prSet/>
      <dgm:spPr/>
      <dgm:t>
        <a:bodyPr/>
        <a:lstStyle/>
        <a:p>
          <a:endParaRPr lang="fr-FR"/>
        </a:p>
      </dgm:t>
    </dgm:pt>
    <dgm:pt modelId="{36C0050E-D11A-4F98-8598-918739411436}" type="sibTrans" cxnId="{D03B95F0-71F8-4B2A-A76A-3358065D5E1E}">
      <dgm:prSet/>
      <dgm:spPr/>
      <dgm:t>
        <a:bodyPr/>
        <a:lstStyle/>
        <a:p>
          <a:endParaRPr lang="fr-FR"/>
        </a:p>
      </dgm:t>
    </dgm:pt>
    <dgm:pt modelId="{B6A50E1F-123D-49A1-B11F-ADFAA27B910D}" type="pres">
      <dgm:prSet presAssocID="{1CA20550-9539-41F4-80B1-541470C5E2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EFCD1DB-E368-426B-9923-1410D54E6216}" type="pres">
      <dgm:prSet presAssocID="{C26FA81E-A098-418E-8C9E-4CE657E26DD7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510A35AC-BCB2-45AB-80BF-5AE592C8D50F}" type="pres">
      <dgm:prSet presAssocID="{33B7D265-B1D6-4D29-9409-575C2D7D8345}" presName="Name9" presStyleLbl="parChTrans1D2" presStyleIdx="0" presStyleCnt="1"/>
      <dgm:spPr/>
      <dgm:t>
        <a:bodyPr/>
        <a:lstStyle/>
        <a:p>
          <a:endParaRPr lang="fr-FR"/>
        </a:p>
      </dgm:t>
    </dgm:pt>
    <dgm:pt modelId="{A7274A24-5030-451E-96EF-D10643097508}" type="pres">
      <dgm:prSet presAssocID="{33B7D265-B1D6-4D29-9409-575C2D7D8345}" presName="connTx" presStyleLbl="parChTrans1D2" presStyleIdx="0" presStyleCnt="1"/>
      <dgm:spPr/>
      <dgm:t>
        <a:bodyPr/>
        <a:lstStyle/>
        <a:p>
          <a:endParaRPr lang="fr-FR"/>
        </a:p>
      </dgm:t>
    </dgm:pt>
    <dgm:pt modelId="{B8915108-9EAD-4478-9F59-E021E7F0296C}" type="pres">
      <dgm:prSet presAssocID="{F8A0561B-DBA1-4189-BB72-B9C646FA166D}" presName="node" presStyleLbl="node1" presStyleIdx="0" presStyleCnt="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</dgm:ptLst>
  <dgm:cxnLst>
    <dgm:cxn modelId="{8B8EAF94-5AAD-4F2A-AB7C-D3E07DD294F5}" srcId="{1CA20550-9539-41F4-80B1-541470C5E211}" destId="{C26FA81E-A098-418E-8C9E-4CE657E26DD7}" srcOrd="0" destOrd="0" parTransId="{B3A8E8AD-B044-46F6-9035-7E68033402D9}" sibTransId="{305FE884-F6CB-48B7-9F32-AA9EE1117730}"/>
    <dgm:cxn modelId="{47EAD43F-3BB1-46C8-8E39-040AFF343C6A}" type="presOf" srcId="{F8A0561B-DBA1-4189-BB72-B9C646FA166D}" destId="{B8915108-9EAD-4478-9F59-E021E7F0296C}" srcOrd="0" destOrd="0" presId="urn:microsoft.com/office/officeart/2005/8/layout/radial1"/>
    <dgm:cxn modelId="{619AA55C-B87E-4BDA-8F3E-F2F99759C6CE}" type="presOf" srcId="{1CA20550-9539-41F4-80B1-541470C5E211}" destId="{B6A50E1F-123D-49A1-B11F-ADFAA27B910D}" srcOrd="0" destOrd="0" presId="urn:microsoft.com/office/officeart/2005/8/layout/radial1"/>
    <dgm:cxn modelId="{A52BBEF1-2EED-4F6C-AD91-7F7C035ECF7F}" type="presOf" srcId="{33B7D265-B1D6-4D29-9409-575C2D7D8345}" destId="{A7274A24-5030-451E-96EF-D10643097508}" srcOrd="1" destOrd="0" presId="urn:microsoft.com/office/officeart/2005/8/layout/radial1"/>
    <dgm:cxn modelId="{5F8D7A0C-27D5-4FCD-BDA3-23C26748CE77}" type="presOf" srcId="{C26FA81E-A098-418E-8C9E-4CE657E26DD7}" destId="{3EFCD1DB-E368-426B-9923-1410D54E6216}" srcOrd="0" destOrd="0" presId="urn:microsoft.com/office/officeart/2005/8/layout/radial1"/>
    <dgm:cxn modelId="{05AB5F3F-82E1-4609-A692-DA1545E77D52}" type="presOf" srcId="{33B7D265-B1D6-4D29-9409-575C2D7D8345}" destId="{510A35AC-BCB2-45AB-80BF-5AE592C8D50F}" srcOrd="0" destOrd="0" presId="urn:microsoft.com/office/officeart/2005/8/layout/radial1"/>
    <dgm:cxn modelId="{D03B95F0-71F8-4B2A-A76A-3358065D5E1E}" srcId="{C26FA81E-A098-418E-8C9E-4CE657E26DD7}" destId="{F8A0561B-DBA1-4189-BB72-B9C646FA166D}" srcOrd="0" destOrd="0" parTransId="{33B7D265-B1D6-4D29-9409-575C2D7D8345}" sibTransId="{36C0050E-D11A-4F98-8598-918739411436}"/>
    <dgm:cxn modelId="{9332E310-3B96-48E0-BC71-5C7AF5D5F5FE}" srcId="{1CA20550-9539-41F4-80B1-541470C5E211}" destId="{3CB425F8-DDF8-4999-90D2-2CCD9BCE108E}" srcOrd="1" destOrd="0" parTransId="{CE451701-3BD7-4F4C-83F9-8A05E5545734}" sibTransId="{7E42A2AE-D3A2-43BA-AD76-A0647B5D1C6C}"/>
    <dgm:cxn modelId="{4F865B01-CEE0-4CAF-927E-1FEBB0FAF850}" type="presParOf" srcId="{B6A50E1F-123D-49A1-B11F-ADFAA27B910D}" destId="{3EFCD1DB-E368-426B-9923-1410D54E6216}" srcOrd="0" destOrd="0" presId="urn:microsoft.com/office/officeart/2005/8/layout/radial1"/>
    <dgm:cxn modelId="{61A6B07E-12DE-4AC2-9BC4-C2F9EB952906}" type="presParOf" srcId="{B6A50E1F-123D-49A1-B11F-ADFAA27B910D}" destId="{510A35AC-BCB2-45AB-80BF-5AE592C8D50F}" srcOrd="1" destOrd="0" presId="urn:microsoft.com/office/officeart/2005/8/layout/radial1"/>
    <dgm:cxn modelId="{FAA0F118-544A-417B-956A-3ED51A9E00BB}" type="presParOf" srcId="{510A35AC-BCB2-45AB-80BF-5AE592C8D50F}" destId="{A7274A24-5030-451E-96EF-D10643097508}" srcOrd="0" destOrd="0" presId="urn:microsoft.com/office/officeart/2005/8/layout/radial1"/>
    <dgm:cxn modelId="{9D17E5F3-68D9-4ACE-8666-5DDDC65C55F6}" type="presParOf" srcId="{B6A50E1F-123D-49A1-B11F-ADFAA27B910D}" destId="{B8915108-9EAD-4478-9F59-E021E7F0296C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A20550-9539-41F4-80B1-541470C5E211}" type="doc">
      <dgm:prSet loTypeId="urn:microsoft.com/office/officeart/2005/8/layout/radial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C26FA81E-A098-418E-8C9E-4CE657E26DD7}">
      <dgm:prSet phldrT="[Texte]" custT="1"/>
      <dgm:spPr/>
      <dgm:t>
        <a:bodyPr/>
        <a:lstStyle/>
        <a:p>
          <a:r>
            <a:rPr lang="fr-F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Ich</a:t>
          </a:r>
          <a:r>
            <a: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bin</a:t>
          </a:r>
          <a:endParaRPr lang="fr-F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8E8AD-B044-46F6-9035-7E68033402D9}" type="parTrans" cxnId="{8B8EAF94-5AAD-4F2A-AB7C-D3E07DD294F5}">
      <dgm:prSet/>
      <dgm:spPr/>
      <dgm:t>
        <a:bodyPr/>
        <a:lstStyle/>
        <a:p>
          <a:endParaRPr lang="fr-FR"/>
        </a:p>
      </dgm:t>
    </dgm:pt>
    <dgm:pt modelId="{305FE884-F6CB-48B7-9F32-AA9EE1117730}" type="sibTrans" cxnId="{8B8EAF94-5AAD-4F2A-AB7C-D3E07DD294F5}">
      <dgm:prSet/>
      <dgm:spPr/>
      <dgm:t>
        <a:bodyPr/>
        <a:lstStyle/>
        <a:p>
          <a:endParaRPr lang="fr-FR"/>
        </a:p>
      </dgm:t>
    </dgm:pt>
    <dgm:pt modelId="{3CB425F8-DDF8-4999-90D2-2CCD9BCE108E}">
      <dgm:prSet phldrT="[Texte]"/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CE451701-3BD7-4F4C-83F9-8A05E5545734}" type="parTrans" cxnId="{9332E310-3B96-48E0-BC71-5C7AF5D5F5FE}">
      <dgm:prSet/>
      <dgm:spPr/>
      <dgm:t>
        <a:bodyPr/>
        <a:lstStyle/>
        <a:p>
          <a:endParaRPr lang="fr-FR"/>
        </a:p>
      </dgm:t>
    </dgm:pt>
    <dgm:pt modelId="{7E42A2AE-D3A2-43BA-AD76-A0647B5D1C6C}" type="sibTrans" cxnId="{9332E310-3B96-48E0-BC71-5C7AF5D5F5FE}">
      <dgm:prSet/>
      <dgm:spPr/>
      <dgm:t>
        <a:bodyPr/>
        <a:lstStyle/>
        <a:p>
          <a:endParaRPr lang="fr-FR"/>
        </a:p>
      </dgm:t>
    </dgm:pt>
    <dgm:pt modelId="{F8A0561B-DBA1-4189-BB72-B9C646FA166D}">
      <dgm:prSet phldrT="[Texte]"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B7D265-B1D6-4D29-9409-575C2D7D8345}" type="parTrans" cxnId="{D03B95F0-71F8-4B2A-A76A-3358065D5E1E}">
      <dgm:prSet/>
      <dgm:spPr/>
      <dgm:t>
        <a:bodyPr/>
        <a:lstStyle/>
        <a:p>
          <a:endParaRPr lang="fr-FR"/>
        </a:p>
      </dgm:t>
    </dgm:pt>
    <dgm:pt modelId="{36C0050E-D11A-4F98-8598-918739411436}" type="sibTrans" cxnId="{D03B95F0-71F8-4B2A-A76A-3358065D5E1E}">
      <dgm:prSet/>
      <dgm:spPr/>
      <dgm:t>
        <a:bodyPr/>
        <a:lstStyle/>
        <a:p>
          <a:endParaRPr lang="fr-FR"/>
        </a:p>
      </dgm:t>
    </dgm:pt>
    <dgm:pt modelId="{B6A50E1F-123D-49A1-B11F-ADFAA27B910D}" type="pres">
      <dgm:prSet presAssocID="{1CA20550-9539-41F4-80B1-541470C5E2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EFCD1DB-E368-426B-9923-1410D54E6216}" type="pres">
      <dgm:prSet presAssocID="{C26FA81E-A098-418E-8C9E-4CE657E26DD7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510A35AC-BCB2-45AB-80BF-5AE592C8D50F}" type="pres">
      <dgm:prSet presAssocID="{33B7D265-B1D6-4D29-9409-575C2D7D8345}" presName="Name9" presStyleLbl="parChTrans1D2" presStyleIdx="0" presStyleCnt="1"/>
      <dgm:spPr/>
      <dgm:t>
        <a:bodyPr/>
        <a:lstStyle/>
        <a:p>
          <a:endParaRPr lang="fr-FR"/>
        </a:p>
      </dgm:t>
    </dgm:pt>
    <dgm:pt modelId="{A7274A24-5030-451E-96EF-D10643097508}" type="pres">
      <dgm:prSet presAssocID="{33B7D265-B1D6-4D29-9409-575C2D7D8345}" presName="connTx" presStyleLbl="parChTrans1D2" presStyleIdx="0" presStyleCnt="1"/>
      <dgm:spPr/>
      <dgm:t>
        <a:bodyPr/>
        <a:lstStyle/>
        <a:p>
          <a:endParaRPr lang="fr-FR"/>
        </a:p>
      </dgm:t>
    </dgm:pt>
    <dgm:pt modelId="{B8915108-9EAD-4478-9F59-E021E7F0296C}" type="pres">
      <dgm:prSet presAssocID="{F8A0561B-DBA1-4189-BB72-B9C646FA166D}" presName="node" presStyleLbl="node1" presStyleIdx="0" presStyleCnt="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</dgm:ptLst>
  <dgm:cxnLst>
    <dgm:cxn modelId="{8B8EAF94-5AAD-4F2A-AB7C-D3E07DD294F5}" srcId="{1CA20550-9539-41F4-80B1-541470C5E211}" destId="{C26FA81E-A098-418E-8C9E-4CE657E26DD7}" srcOrd="0" destOrd="0" parTransId="{B3A8E8AD-B044-46F6-9035-7E68033402D9}" sibTransId="{305FE884-F6CB-48B7-9F32-AA9EE1117730}"/>
    <dgm:cxn modelId="{977F7A69-3349-4AA6-BF55-FF4DF18AAEC8}" type="presOf" srcId="{F8A0561B-DBA1-4189-BB72-B9C646FA166D}" destId="{B8915108-9EAD-4478-9F59-E021E7F0296C}" srcOrd="0" destOrd="0" presId="urn:microsoft.com/office/officeart/2005/8/layout/radial1"/>
    <dgm:cxn modelId="{1B982867-CA17-4FEE-9D69-739F4D1ED652}" type="presOf" srcId="{1CA20550-9539-41F4-80B1-541470C5E211}" destId="{B6A50E1F-123D-49A1-B11F-ADFAA27B910D}" srcOrd="0" destOrd="0" presId="urn:microsoft.com/office/officeart/2005/8/layout/radial1"/>
    <dgm:cxn modelId="{01FBC93A-F56C-44DF-A039-370AB1CC9830}" type="presOf" srcId="{33B7D265-B1D6-4D29-9409-575C2D7D8345}" destId="{510A35AC-BCB2-45AB-80BF-5AE592C8D50F}" srcOrd="0" destOrd="0" presId="urn:microsoft.com/office/officeart/2005/8/layout/radial1"/>
    <dgm:cxn modelId="{CDC6043B-3FDB-479F-922F-4B80B6B5ABAF}" type="presOf" srcId="{33B7D265-B1D6-4D29-9409-575C2D7D8345}" destId="{A7274A24-5030-451E-96EF-D10643097508}" srcOrd="1" destOrd="0" presId="urn:microsoft.com/office/officeart/2005/8/layout/radial1"/>
    <dgm:cxn modelId="{03AE447A-FF58-4DF9-B2AB-0CC441B4931E}" type="presOf" srcId="{C26FA81E-A098-418E-8C9E-4CE657E26DD7}" destId="{3EFCD1DB-E368-426B-9923-1410D54E6216}" srcOrd="0" destOrd="0" presId="urn:microsoft.com/office/officeart/2005/8/layout/radial1"/>
    <dgm:cxn modelId="{D03B95F0-71F8-4B2A-A76A-3358065D5E1E}" srcId="{C26FA81E-A098-418E-8C9E-4CE657E26DD7}" destId="{F8A0561B-DBA1-4189-BB72-B9C646FA166D}" srcOrd="0" destOrd="0" parTransId="{33B7D265-B1D6-4D29-9409-575C2D7D8345}" sibTransId="{36C0050E-D11A-4F98-8598-918739411436}"/>
    <dgm:cxn modelId="{9332E310-3B96-48E0-BC71-5C7AF5D5F5FE}" srcId="{1CA20550-9539-41F4-80B1-541470C5E211}" destId="{3CB425F8-DDF8-4999-90D2-2CCD9BCE108E}" srcOrd="1" destOrd="0" parTransId="{CE451701-3BD7-4F4C-83F9-8A05E5545734}" sibTransId="{7E42A2AE-D3A2-43BA-AD76-A0647B5D1C6C}"/>
    <dgm:cxn modelId="{3DAA3BF9-0304-4AE5-AE71-568DEB90433D}" type="presParOf" srcId="{B6A50E1F-123D-49A1-B11F-ADFAA27B910D}" destId="{3EFCD1DB-E368-426B-9923-1410D54E6216}" srcOrd="0" destOrd="0" presId="urn:microsoft.com/office/officeart/2005/8/layout/radial1"/>
    <dgm:cxn modelId="{823B9D88-325B-4E16-B221-A3D379B63650}" type="presParOf" srcId="{B6A50E1F-123D-49A1-B11F-ADFAA27B910D}" destId="{510A35AC-BCB2-45AB-80BF-5AE592C8D50F}" srcOrd="1" destOrd="0" presId="urn:microsoft.com/office/officeart/2005/8/layout/radial1"/>
    <dgm:cxn modelId="{98F28324-8C1C-4784-8F91-4DA3B89004E3}" type="presParOf" srcId="{510A35AC-BCB2-45AB-80BF-5AE592C8D50F}" destId="{A7274A24-5030-451E-96EF-D10643097508}" srcOrd="0" destOrd="0" presId="urn:microsoft.com/office/officeart/2005/8/layout/radial1"/>
    <dgm:cxn modelId="{E2F47B73-25DB-4F0E-B5F1-28776801A1A9}" type="presParOf" srcId="{B6A50E1F-123D-49A1-B11F-ADFAA27B910D}" destId="{B8915108-9EAD-4478-9F59-E021E7F0296C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A20550-9539-41F4-80B1-541470C5E211}" type="doc">
      <dgm:prSet loTypeId="urn:microsoft.com/office/officeart/2005/8/layout/radial1" loCatId="cycle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C26FA81E-A098-418E-8C9E-4CE657E26DD7}">
      <dgm:prSet phldrT="[Texte]" custT="1"/>
      <dgm:spPr/>
      <dgm:t>
        <a:bodyPr/>
        <a:lstStyle/>
        <a:p>
          <a:r>
            <a:rPr lang="fr-FR" sz="2800" b="1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Ich</a:t>
          </a:r>
          <a:r>
            <a:rPr lang="fr-FR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bin </a:t>
          </a:r>
          <a:r>
            <a:rPr lang="fr-FR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nicht</a:t>
          </a:r>
          <a:endParaRPr lang="fr-FR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8E8AD-B044-46F6-9035-7E68033402D9}" type="parTrans" cxnId="{8B8EAF94-5AAD-4F2A-AB7C-D3E07DD294F5}">
      <dgm:prSet/>
      <dgm:spPr/>
      <dgm:t>
        <a:bodyPr/>
        <a:lstStyle/>
        <a:p>
          <a:endParaRPr lang="fr-FR"/>
        </a:p>
      </dgm:t>
    </dgm:pt>
    <dgm:pt modelId="{305FE884-F6CB-48B7-9F32-AA9EE1117730}" type="sibTrans" cxnId="{8B8EAF94-5AAD-4F2A-AB7C-D3E07DD294F5}">
      <dgm:prSet/>
      <dgm:spPr/>
      <dgm:t>
        <a:bodyPr/>
        <a:lstStyle/>
        <a:p>
          <a:endParaRPr lang="fr-FR"/>
        </a:p>
      </dgm:t>
    </dgm:pt>
    <dgm:pt modelId="{3CB425F8-DDF8-4999-90D2-2CCD9BCE108E}">
      <dgm:prSet phldrT="[Texte]"/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CE451701-3BD7-4F4C-83F9-8A05E5545734}" type="parTrans" cxnId="{9332E310-3B96-48E0-BC71-5C7AF5D5F5FE}">
      <dgm:prSet/>
      <dgm:spPr/>
      <dgm:t>
        <a:bodyPr/>
        <a:lstStyle/>
        <a:p>
          <a:endParaRPr lang="fr-FR"/>
        </a:p>
      </dgm:t>
    </dgm:pt>
    <dgm:pt modelId="{7E42A2AE-D3A2-43BA-AD76-A0647B5D1C6C}" type="sibTrans" cxnId="{9332E310-3B96-48E0-BC71-5C7AF5D5F5FE}">
      <dgm:prSet/>
      <dgm:spPr/>
      <dgm:t>
        <a:bodyPr/>
        <a:lstStyle/>
        <a:p>
          <a:endParaRPr lang="fr-FR"/>
        </a:p>
      </dgm:t>
    </dgm:pt>
    <dgm:pt modelId="{F8A0561B-DBA1-4189-BB72-B9C646FA166D}">
      <dgm:prSet phldrT="[Texte]"/>
      <dgm:spPr/>
      <dgm:t>
        <a:bodyPr/>
        <a:lstStyle/>
        <a:p>
          <a:r>
            <a:rPr lang="fr-FR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endParaRPr lang="fr-FR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B7D265-B1D6-4D29-9409-575C2D7D8345}" type="parTrans" cxnId="{D03B95F0-71F8-4B2A-A76A-3358065D5E1E}">
      <dgm:prSet/>
      <dgm:spPr/>
      <dgm:t>
        <a:bodyPr/>
        <a:lstStyle/>
        <a:p>
          <a:endParaRPr lang="fr-FR"/>
        </a:p>
      </dgm:t>
    </dgm:pt>
    <dgm:pt modelId="{36C0050E-D11A-4F98-8598-918739411436}" type="sibTrans" cxnId="{D03B95F0-71F8-4B2A-A76A-3358065D5E1E}">
      <dgm:prSet/>
      <dgm:spPr/>
      <dgm:t>
        <a:bodyPr/>
        <a:lstStyle/>
        <a:p>
          <a:endParaRPr lang="fr-FR"/>
        </a:p>
      </dgm:t>
    </dgm:pt>
    <dgm:pt modelId="{B6A50E1F-123D-49A1-B11F-ADFAA27B910D}" type="pres">
      <dgm:prSet presAssocID="{1CA20550-9539-41F4-80B1-541470C5E2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EFCD1DB-E368-426B-9923-1410D54E6216}" type="pres">
      <dgm:prSet presAssocID="{C26FA81E-A098-418E-8C9E-4CE657E26DD7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510A35AC-BCB2-45AB-80BF-5AE592C8D50F}" type="pres">
      <dgm:prSet presAssocID="{33B7D265-B1D6-4D29-9409-575C2D7D8345}" presName="Name9" presStyleLbl="parChTrans1D2" presStyleIdx="0" presStyleCnt="1"/>
      <dgm:spPr/>
      <dgm:t>
        <a:bodyPr/>
        <a:lstStyle/>
        <a:p>
          <a:endParaRPr lang="fr-FR"/>
        </a:p>
      </dgm:t>
    </dgm:pt>
    <dgm:pt modelId="{A7274A24-5030-451E-96EF-D10643097508}" type="pres">
      <dgm:prSet presAssocID="{33B7D265-B1D6-4D29-9409-575C2D7D8345}" presName="connTx" presStyleLbl="parChTrans1D2" presStyleIdx="0" presStyleCnt="1"/>
      <dgm:spPr/>
      <dgm:t>
        <a:bodyPr/>
        <a:lstStyle/>
        <a:p>
          <a:endParaRPr lang="fr-FR"/>
        </a:p>
      </dgm:t>
    </dgm:pt>
    <dgm:pt modelId="{B8915108-9EAD-4478-9F59-E021E7F0296C}" type="pres">
      <dgm:prSet presAssocID="{F8A0561B-DBA1-4189-BB72-B9C646FA166D}" presName="node" presStyleLbl="node1" presStyleIdx="0" presStyleCnt="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</dgm:ptLst>
  <dgm:cxnLst>
    <dgm:cxn modelId="{AA04BC8F-5D70-471E-80DB-636A93C4E4AC}" type="presOf" srcId="{C26FA81E-A098-418E-8C9E-4CE657E26DD7}" destId="{3EFCD1DB-E368-426B-9923-1410D54E6216}" srcOrd="0" destOrd="0" presId="urn:microsoft.com/office/officeart/2005/8/layout/radial1"/>
    <dgm:cxn modelId="{8B8EAF94-5AAD-4F2A-AB7C-D3E07DD294F5}" srcId="{1CA20550-9539-41F4-80B1-541470C5E211}" destId="{C26FA81E-A098-418E-8C9E-4CE657E26DD7}" srcOrd="0" destOrd="0" parTransId="{B3A8E8AD-B044-46F6-9035-7E68033402D9}" sibTransId="{305FE884-F6CB-48B7-9F32-AA9EE1117730}"/>
    <dgm:cxn modelId="{85C437E9-8715-4AE7-AC1D-5D69C7207D44}" type="presOf" srcId="{33B7D265-B1D6-4D29-9409-575C2D7D8345}" destId="{A7274A24-5030-451E-96EF-D10643097508}" srcOrd="1" destOrd="0" presId="urn:microsoft.com/office/officeart/2005/8/layout/radial1"/>
    <dgm:cxn modelId="{031FCB85-969A-49D1-8DB4-1A5BCF98711E}" type="presOf" srcId="{1CA20550-9539-41F4-80B1-541470C5E211}" destId="{B6A50E1F-123D-49A1-B11F-ADFAA27B910D}" srcOrd="0" destOrd="0" presId="urn:microsoft.com/office/officeart/2005/8/layout/radial1"/>
    <dgm:cxn modelId="{2411D593-63AB-4DEC-8DD1-D9B6AD7F9388}" type="presOf" srcId="{33B7D265-B1D6-4D29-9409-575C2D7D8345}" destId="{510A35AC-BCB2-45AB-80BF-5AE592C8D50F}" srcOrd="0" destOrd="0" presId="urn:microsoft.com/office/officeart/2005/8/layout/radial1"/>
    <dgm:cxn modelId="{D03B95F0-71F8-4B2A-A76A-3358065D5E1E}" srcId="{C26FA81E-A098-418E-8C9E-4CE657E26DD7}" destId="{F8A0561B-DBA1-4189-BB72-B9C646FA166D}" srcOrd="0" destOrd="0" parTransId="{33B7D265-B1D6-4D29-9409-575C2D7D8345}" sibTransId="{36C0050E-D11A-4F98-8598-918739411436}"/>
    <dgm:cxn modelId="{9332E310-3B96-48E0-BC71-5C7AF5D5F5FE}" srcId="{1CA20550-9539-41F4-80B1-541470C5E211}" destId="{3CB425F8-DDF8-4999-90D2-2CCD9BCE108E}" srcOrd="1" destOrd="0" parTransId="{CE451701-3BD7-4F4C-83F9-8A05E5545734}" sibTransId="{7E42A2AE-D3A2-43BA-AD76-A0647B5D1C6C}"/>
    <dgm:cxn modelId="{D78276C9-EBD7-46D0-8921-5817D6D1DB94}" type="presOf" srcId="{F8A0561B-DBA1-4189-BB72-B9C646FA166D}" destId="{B8915108-9EAD-4478-9F59-E021E7F0296C}" srcOrd="0" destOrd="0" presId="urn:microsoft.com/office/officeart/2005/8/layout/radial1"/>
    <dgm:cxn modelId="{0EE4B21E-2E43-4A70-9694-2B240AD45BE0}" type="presParOf" srcId="{B6A50E1F-123D-49A1-B11F-ADFAA27B910D}" destId="{3EFCD1DB-E368-426B-9923-1410D54E6216}" srcOrd="0" destOrd="0" presId="urn:microsoft.com/office/officeart/2005/8/layout/radial1"/>
    <dgm:cxn modelId="{036C1362-B976-4B6F-9577-BA11119E9A4F}" type="presParOf" srcId="{B6A50E1F-123D-49A1-B11F-ADFAA27B910D}" destId="{510A35AC-BCB2-45AB-80BF-5AE592C8D50F}" srcOrd="1" destOrd="0" presId="urn:microsoft.com/office/officeart/2005/8/layout/radial1"/>
    <dgm:cxn modelId="{B94C917E-179E-4548-B3A0-FFCE79A4A9F9}" type="presParOf" srcId="{510A35AC-BCB2-45AB-80BF-5AE592C8D50F}" destId="{A7274A24-5030-451E-96EF-D10643097508}" srcOrd="0" destOrd="0" presId="urn:microsoft.com/office/officeart/2005/8/layout/radial1"/>
    <dgm:cxn modelId="{938BF8F3-27F0-4F69-948C-DC203DE39647}" type="presParOf" srcId="{B6A50E1F-123D-49A1-B11F-ADFAA27B910D}" destId="{B8915108-9EAD-4478-9F59-E021E7F0296C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A20550-9539-41F4-80B1-541470C5E211}" type="doc">
      <dgm:prSet loTypeId="urn:microsoft.com/office/officeart/2005/8/layout/radial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C26FA81E-A098-418E-8C9E-4CE657E26DD7}">
      <dgm:prSet phldrT="[Texte]" custT="1"/>
      <dgm:spPr/>
      <dgm:t>
        <a:bodyPr/>
        <a:lstStyle/>
        <a:p>
          <a:r>
            <a:rPr lang="fr-FR" sz="1800" b="1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Ich</a:t>
          </a:r>
          <a:r>
            <a:rPr lang="fr-FR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bin </a:t>
          </a:r>
          <a:endParaRPr lang="fr-FR" sz="1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8E8AD-B044-46F6-9035-7E68033402D9}" type="parTrans" cxnId="{8B8EAF94-5AAD-4F2A-AB7C-D3E07DD294F5}">
      <dgm:prSet/>
      <dgm:spPr/>
      <dgm:t>
        <a:bodyPr/>
        <a:lstStyle/>
        <a:p>
          <a:endParaRPr lang="fr-FR"/>
        </a:p>
      </dgm:t>
    </dgm:pt>
    <dgm:pt modelId="{305FE884-F6CB-48B7-9F32-AA9EE1117730}" type="sibTrans" cxnId="{8B8EAF94-5AAD-4F2A-AB7C-D3E07DD294F5}">
      <dgm:prSet/>
      <dgm:spPr/>
      <dgm:t>
        <a:bodyPr/>
        <a:lstStyle/>
        <a:p>
          <a:endParaRPr lang="fr-FR"/>
        </a:p>
      </dgm:t>
    </dgm:pt>
    <dgm:pt modelId="{E3F596B1-045D-45B9-8E06-BB9E9B76C247}">
      <dgm:prSet phldrT="[Texte]" custT="1"/>
      <dgm:spPr/>
      <dgm:t>
        <a:bodyPr/>
        <a:lstStyle/>
        <a:p>
          <a:r>
            <a:rPr lang="fr-FR" sz="3200" dirty="0" smtClean="0">
              <a:solidFill>
                <a:schemeClr val="tx2"/>
              </a:solidFill>
            </a:rPr>
            <a:t>...</a:t>
          </a:r>
          <a:endParaRPr lang="fr-FR" sz="3200" dirty="0">
            <a:solidFill>
              <a:schemeClr val="tx2"/>
            </a:solidFill>
          </a:endParaRPr>
        </a:p>
      </dgm:t>
    </dgm:pt>
    <dgm:pt modelId="{D98D7AC1-F5F2-4E85-9722-C63A54115EB7}" type="parTrans" cxnId="{58A7A858-E3F4-44E8-A085-E38AA02C5441}">
      <dgm:prSet/>
      <dgm:spPr/>
      <dgm:t>
        <a:bodyPr/>
        <a:lstStyle/>
        <a:p>
          <a:endParaRPr lang="fr-FR"/>
        </a:p>
      </dgm:t>
    </dgm:pt>
    <dgm:pt modelId="{60AE1A95-8D80-4DA1-91C9-4E951F8FD8EC}" type="sibTrans" cxnId="{58A7A858-E3F4-44E8-A085-E38AA02C5441}">
      <dgm:prSet/>
      <dgm:spPr/>
      <dgm:t>
        <a:bodyPr/>
        <a:lstStyle/>
        <a:p>
          <a:endParaRPr lang="fr-FR"/>
        </a:p>
      </dgm:t>
    </dgm:pt>
    <dgm:pt modelId="{70F59B57-0E7F-4CAE-935C-78A82B497EF5}">
      <dgm:prSet phldrT="[Texte]" custT="1"/>
      <dgm:spPr/>
      <dgm:t>
        <a:bodyPr/>
        <a:lstStyle/>
        <a:p>
          <a:r>
            <a:rPr lang="fr-FR" sz="3600" dirty="0" smtClean="0">
              <a:solidFill>
                <a:schemeClr val="tx2"/>
              </a:solidFill>
            </a:rPr>
            <a:t>...</a:t>
          </a:r>
          <a:endParaRPr lang="fr-FR" sz="3600" dirty="0">
            <a:solidFill>
              <a:schemeClr val="tx2"/>
            </a:solidFill>
          </a:endParaRPr>
        </a:p>
      </dgm:t>
    </dgm:pt>
    <dgm:pt modelId="{38CD9B8C-FE14-4821-A0E3-8101B7E250DD}" type="parTrans" cxnId="{E9C4F1EE-D7C1-4C4A-91F1-1F9E5FF34419}">
      <dgm:prSet/>
      <dgm:spPr/>
      <dgm:t>
        <a:bodyPr/>
        <a:lstStyle/>
        <a:p>
          <a:endParaRPr lang="fr-FR"/>
        </a:p>
      </dgm:t>
    </dgm:pt>
    <dgm:pt modelId="{586CCA44-3856-46C2-BEB2-32C99B7636F4}" type="sibTrans" cxnId="{E9C4F1EE-D7C1-4C4A-91F1-1F9E5FF34419}">
      <dgm:prSet/>
      <dgm:spPr/>
      <dgm:t>
        <a:bodyPr/>
        <a:lstStyle/>
        <a:p>
          <a:endParaRPr lang="fr-FR"/>
        </a:p>
      </dgm:t>
    </dgm:pt>
    <dgm:pt modelId="{4BA7DD65-5334-4923-9450-44F999DB8951}">
      <dgm:prSet phldrT="[Texte]" custT="1"/>
      <dgm:spPr/>
      <dgm:t>
        <a:bodyPr/>
        <a:lstStyle/>
        <a:p>
          <a:r>
            <a:rPr lang="fr-FR" sz="3600" dirty="0" smtClean="0">
              <a:solidFill>
                <a:schemeClr val="tx2"/>
              </a:solidFill>
            </a:rPr>
            <a:t>...</a:t>
          </a:r>
          <a:endParaRPr lang="fr-FR" sz="3600" dirty="0">
            <a:solidFill>
              <a:schemeClr val="tx2"/>
            </a:solidFill>
          </a:endParaRPr>
        </a:p>
      </dgm:t>
    </dgm:pt>
    <dgm:pt modelId="{96513841-39D8-4F95-94B6-501B99268B6E}" type="parTrans" cxnId="{57143E83-E038-4F0E-BC62-BF295B4DC236}">
      <dgm:prSet/>
      <dgm:spPr/>
      <dgm:t>
        <a:bodyPr/>
        <a:lstStyle/>
        <a:p>
          <a:endParaRPr lang="fr-FR"/>
        </a:p>
      </dgm:t>
    </dgm:pt>
    <dgm:pt modelId="{931C2595-2A9D-434A-A01F-0D1DBA9CFF5C}" type="sibTrans" cxnId="{57143E83-E038-4F0E-BC62-BF295B4DC236}">
      <dgm:prSet/>
      <dgm:spPr/>
      <dgm:t>
        <a:bodyPr/>
        <a:lstStyle/>
        <a:p>
          <a:endParaRPr lang="fr-FR"/>
        </a:p>
      </dgm:t>
    </dgm:pt>
    <dgm:pt modelId="{7F4C4345-65B4-4265-87D4-56E8DF9D22A4}">
      <dgm:prSet phldrT="[Texte]" custT="1"/>
      <dgm:spPr/>
      <dgm:t>
        <a:bodyPr/>
        <a:lstStyle/>
        <a:p>
          <a:r>
            <a:rPr lang="fr-FR" sz="3600" dirty="0" smtClean="0">
              <a:solidFill>
                <a:schemeClr val="tx2"/>
              </a:solidFill>
            </a:rPr>
            <a:t>...</a:t>
          </a:r>
          <a:endParaRPr lang="fr-FR" sz="3600" dirty="0">
            <a:solidFill>
              <a:schemeClr val="tx2"/>
            </a:solidFill>
          </a:endParaRPr>
        </a:p>
      </dgm:t>
    </dgm:pt>
    <dgm:pt modelId="{38F709DF-01AB-4B9E-BD8A-9F539B0588A0}" type="parTrans" cxnId="{DC387BA0-27A8-4B39-94FD-E6B803E62887}">
      <dgm:prSet/>
      <dgm:spPr/>
      <dgm:t>
        <a:bodyPr/>
        <a:lstStyle/>
        <a:p>
          <a:endParaRPr lang="fr-FR"/>
        </a:p>
      </dgm:t>
    </dgm:pt>
    <dgm:pt modelId="{2A2F24D8-ED46-4D6B-A99D-C0A13B2954F4}" type="sibTrans" cxnId="{DC387BA0-27A8-4B39-94FD-E6B803E62887}">
      <dgm:prSet/>
      <dgm:spPr/>
      <dgm:t>
        <a:bodyPr/>
        <a:lstStyle/>
        <a:p>
          <a:endParaRPr lang="fr-FR"/>
        </a:p>
      </dgm:t>
    </dgm:pt>
    <dgm:pt modelId="{B6A50E1F-123D-49A1-B11F-ADFAA27B910D}" type="pres">
      <dgm:prSet presAssocID="{1CA20550-9539-41F4-80B1-541470C5E2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EFCD1DB-E368-426B-9923-1410D54E6216}" type="pres">
      <dgm:prSet presAssocID="{C26FA81E-A098-418E-8C9E-4CE657E26DD7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C4AA4127-00E9-4353-9BA1-DCC8B9CDF89D}" type="pres">
      <dgm:prSet presAssocID="{D98D7AC1-F5F2-4E85-9722-C63A54115EB7}" presName="Name9" presStyleLbl="parChTrans1D2" presStyleIdx="0" presStyleCnt="4"/>
      <dgm:spPr/>
      <dgm:t>
        <a:bodyPr/>
        <a:lstStyle/>
        <a:p>
          <a:endParaRPr lang="fr-FR"/>
        </a:p>
      </dgm:t>
    </dgm:pt>
    <dgm:pt modelId="{36FCDDE2-EF92-48A1-93DB-D396DCEC7879}" type="pres">
      <dgm:prSet presAssocID="{D98D7AC1-F5F2-4E85-9722-C63A54115EB7}" presName="connTx" presStyleLbl="parChTrans1D2" presStyleIdx="0" presStyleCnt="4"/>
      <dgm:spPr/>
      <dgm:t>
        <a:bodyPr/>
        <a:lstStyle/>
        <a:p>
          <a:endParaRPr lang="fr-FR"/>
        </a:p>
      </dgm:t>
    </dgm:pt>
    <dgm:pt modelId="{D71B4392-D6C0-42A3-B769-9AD2084C7133}" type="pres">
      <dgm:prSet presAssocID="{E3F596B1-045D-45B9-8E06-BB9E9B76C247}" presName="node" presStyleLbl="node1" presStyleIdx="0" presStyleCnt="4" custRadScaleRad="101098" custRadScaleInc="20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2A48E5-3C79-452A-A60A-F78DFF636527}" type="pres">
      <dgm:prSet presAssocID="{38CD9B8C-FE14-4821-A0E3-8101B7E250DD}" presName="Name9" presStyleLbl="parChTrans1D2" presStyleIdx="1" presStyleCnt="4"/>
      <dgm:spPr/>
      <dgm:t>
        <a:bodyPr/>
        <a:lstStyle/>
        <a:p>
          <a:endParaRPr lang="fr-FR"/>
        </a:p>
      </dgm:t>
    </dgm:pt>
    <dgm:pt modelId="{DCCAA151-2816-426A-9183-1244F015B2C6}" type="pres">
      <dgm:prSet presAssocID="{38CD9B8C-FE14-4821-A0E3-8101B7E250DD}" presName="connTx" presStyleLbl="parChTrans1D2" presStyleIdx="1" presStyleCnt="4"/>
      <dgm:spPr/>
      <dgm:t>
        <a:bodyPr/>
        <a:lstStyle/>
        <a:p>
          <a:endParaRPr lang="fr-FR"/>
        </a:p>
      </dgm:t>
    </dgm:pt>
    <dgm:pt modelId="{42135A5B-CACF-4F6B-A207-903E169F3CAC}" type="pres">
      <dgm:prSet presAssocID="{70F59B57-0E7F-4CAE-935C-78A82B497E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91E2B7-5AEC-475C-8709-51603990303C}" type="pres">
      <dgm:prSet presAssocID="{96513841-39D8-4F95-94B6-501B99268B6E}" presName="Name9" presStyleLbl="parChTrans1D2" presStyleIdx="2" presStyleCnt="4"/>
      <dgm:spPr/>
      <dgm:t>
        <a:bodyPr/>
        <a:lstStyle/>
        <a:p>
          <a:endParaRPr lang="fr-FR"/>
        </a:p>
      </dgm:t>
    </dgm:pt>
    <dgm:pt modelId="{BD124824-9E72-4149-B253-07D1BB4A3344}" type="pres">
      <dgm:prSet presAssocID="{96513841-39D8-4F95-94B6-501B99268B6E}" presName="connTx" presStyleLbl="parChTrans1D2" presStyleIdx="2" presStyleCnt="4"/>
      <dgm:spPr/>
      <dgm:t>
        <a:bodyPr/>
        <a:lstStyle/>
        <a:p>
          <a:endParaRPr lang="fr-FR"/>
        </a:p>
      </dgm:t>
    </dgm:pt>
    <dgm:pt modelId="{423AA8AC-3549-463B-94F4-C75A940469D7}" type="pres">
      <dgm:prSet presAssocID="{4BA7DD65-5334-4923-9450-44F999DB89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86CF7D-49DB-4C63-A601-ABECA58AC57B}" type="pres">
      <dgm:prSet presAssocID="{38F709DF-01AB-4B9E-BD8A-9F539B0588A0}" presName="Name9" presStyleLbl="parChTrans1D2" presStyleIdx="3" presStyleCnt="4"/>
      <dgm:spPr/>
      <dgm:t>
        <a:bodyPr/>
        <a:lstStyle/>
        <a:p>
          <a:endParaRPr lang="fr-FR"/>
        </a:p>
      </dgm:t>
    </dgm:pt>
    <dgm:pt modelId="{7CB53FD5-C29A-4AA1-A27C-55093D24635C}" type="pres">
      <dgm:prSet presAssocID="{38F709DF-01AB-4B9E-BD8A-9F539B0588A0}" presName="connTx" presStyleLbl="parChTrans1D2" presStyleIdx="3" presStyleCnt="4"/>
      <dgm:spPr/>
      <dgm:t>
        <a:bodyPr/>
        <a:lstStyle/>
        <a:p>
          <a:endParaRPr lang="fr-FR"/>
        </a:p>
      </dgm:t>
    </dgm:pt>
    <dgm:pt modelId="{EBC5F24D-75BC-4628-90C9-315AC5F477AD}" type="pres">
      <dgm:prSet presAssocID="{7F4C4345-65B4-4265-87D4-56E8DF9D22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424F71-1CB5-4935-9563-A4F44F0E67AA}" type="presOf" srcId="{1CA20550-9539-41F4-80B1-541470C5E211}" destId="{B6A50E1F-123D-49A1-B11F-ADFAA27B910D}" srcOrd="0" destOrd="0" presId="urn:microsoft.com/office/officeart/2005/8/layout/radial1"/>
    <dgm:cxn modelId="{A488B466-853E-426B-A111-9DE704039712}" type="presOf" srcId="{70F59B57-0E7F-4CAE-935C-78A82B497EF5}" destId="{42135A5B-CACF-4F6B-A207-903E169F3CAC}" srcOrd="0" destOrd="0" presId="urn:microsoft.com/office/officeart/2005/8/layout/radial1"/>
    <dgm:cxn modelId="{E9C4F1EE-D7C1-4C4A-91F1-1F9E5FF34419}" srcId="{C26FA81E-A098-418E-8C9E-4CE657E26DD7}" destId="{70F59B57-0E7F-4CAE-935C-78A82B497EF5}" srcOrd="1" destOrd="0" parTransId="{38CD9B8C-FE14-4821-A0E3-8101B7E250DD}" sibTransId="{586CCA44-3856-46C2-BEB2-32C99B7636F4}"/>
    <dgm:cxn modelId="{DC387BA0-27A8-4B39-94FD-E6B803E62887}" srcId="{C26FA81E-A098-418E-8C9E-4CE657E26DD7}" destId="{7F4C4345-65B4-4265-87D4-56E8DF9D22A4}" srcOrd="3" destOrd="0" parTransId="{38F709DF-01AB-4B9E-BD8A-9F539B0588A0}" sibTransId="{2A2F24D8-ED46-4D6B-A99D-C0A13B2954F4}"/>
    <dgm:cxn modelId="{25D671C3-73B4-42C5-A736-FA69F2D8AAC4}" type="presOf" srcId="{38F709DF-01AB-4B9E-BD8A-9F539B0588A0}" destId="{5A86CF7D-49DB-4C63-A601-ABECA58AC57B}" srcOrd="0" destOrd="0" presId="urn:microsoft.com/office/officeart/2005/8/layout/radial1"/>
    <dgm:cxn modelId="{92FEB969-70EC-4402-9B67-14AFD47628CE}" type="presOf" srcId="{7F4C4345-65B4-4265-87D4-56E8DF9D22A4}" destId="{EBC5F24D-75BC-4628-90C9-315AC5F477AD}" srcOrd="0" destOrd="0" presId="urn:microsoft.com/office/officeart/2005/8/layout/radial1"/>
    <dgm:cxn modelId="{A1F57D0D-AD4D-4AEF-B19F-3CD119D3A185}" type="presOf" srcId="{D98D7AC1-F5F2-4E85-9722-C63A54115EB7}" destId="{36FCDDE2-EF92-48A1-93DB-D396DCEC7879}" srcOrd="1" destOrd="0" presId="urn:microsoft.com/office/officeart/2005/8/layout/radial1"/>
    <dgm:cxn modelId="{EC282104-468C-4842-905A-1214E46127DC}" type="presOf" srcId="{96513841-39D8-4F95-94B6-501B99268B6E}" destId="{BD124824-9E72-4149-B253-07D1BB4A3344}" srcOrd="1" destOrd="0" presId="urn:microsoft.com/office/officeart/2005/8/layout/radial1"/>
    <dgm:cxn modelId="{9C967BDF-1852-4285-8CB6-75699A4CBA49}" type="presOf" srcId="{38CD9B8C-FE14-4821-A0E3-8101B7E250DD}" destId="{852A48E5-3C79-452A-A60A-F78DFF636527}" srcOrd="0" destOrd="0" presId="urn:microsoft.com/office/officeart/2005/8/layout/radial1"/>
    <dgm:cxn modelId="{58A7A858-E3F4-44E8-A085-E38AA02C5441}" srcId="{C26FA81E-A098-418E-8C9E-4CE657E26DD7}" destId="{E3F596B1-045D-45B9-8E06-BB9E9B76C247}" srcOrd="0" destOrd="0" parTransId="{D98D7AC1-F5F2-4E85-9722-C63A54115EB7}" sibTransId="{60AE1A95-8D80-4DA1-91C9-4E951F8FD8EC}"/>
    <dgm:cxn modelId="{C46F4E33-E937-4A93-95A6-3816C3086DB2}" type="presOf" srcId="{D98D7AC1-F5F2-4E85-9722-C63A54115EB7}" destId="{C4AA4127-00E9-4353-9BA1-DCC8B9CDF89D}" srcOrd="0" destOrd="0" presId="urn:microsoft.com/office/officeart/2005/8/layout/radial1"/>
    <dgm:cxn modelId="{524BFA0E-8C5E-4150-9C51-85E46747012D}" type="presOf" srcId="{4BA7DD65-5334-4923-9450-44F999DB8951}" destId="{423AA8AC-3549-463B-94F4-C75A940469D7}" srcOrd="0" destOrd="0" presId="urn:microsoft.com/office/officeart/2005/8/layout/radial1"/>
    <dgm:cxn modelId="{C230B43D-BCF5-4115-80A6-C2DD4623CC9F}" type="presOf" srcId="{C26FA81E-A098-418E-8C9E-4CE657E26DD7}" destId="{3EFCD1DB-E368-426B-9923-1410D54E6216}" srcOrd="0" destOrd="0" presId="urn:microsoft.com/office/officeart/2005/8/layout/radial1"/>
    <dgm:cxn modelId="{822A6136-86BB-4A47-A811-0F2BB4B0A2CC}" type="presOf" srcId="{96513841-39D8-4F95-94B6-501B99268B6E}" destId="{7991E2B7-5AEC-475C-8709-51603990303C}" srcOrd="0" destOrd="0" presId="urn:microsoft.com/office/officeart/2005/8/layout/radial1"/>
    <dgm:cxn modelId="{073A46F8-2A93-4A94-9AE3-6D273FE850D7}" type="presOf" srcId="{38CD9B8C-FE14-4821-A0E3-8101B7E250DD}" destId="{DCCAA151-2816-426A-9183-1244F015B2C6}" srcOrd="1" destOrd="0" presId="urn:microsoft.com/office/officeart/2005/8/layout/radial1"/>
    <dgm:cxn modelId="{9E49B6F5-C460-4304-8FE2-2C04528C5303}" type="presOf" srcId="{E3F596B1-045D-45B9-8E06-BB9E9B76C247}" destId="{D71B4392-D6C0-42A3-B769-9AD2084C7133}" srcOrd="0" destOrd="0" presId="urn:microsoft.com/office/officeart/2005/8/layout/radial1"/>
    <dgm:cxn modelId="{8B8EAF94-5AAD-4F2A-AB7C-D3E07DD294F5}" srcId="{1CA20550-9539-41F4-80B1-541470C5E211}" destId="{C26FA81E-A098-418E-8C9E-4CE657E26DD7}" srcOrd="0" destOrd="0" parTransId="{B3A8E8AD-B044-46F6-9035-7E68033402D9}" sibTransId="{305FE884-F6CB-48B7-9F32-AA9EE1117730}"/>
    <dgm:cxn modelId="{57143E83-E038-4F0E-BC62-BF295B4DC236}" srcId="{C26FA81E-A098-418E-8C9E-4CE657E26DD7}" destId="{4BA7DD65-5334-4923-9450-44F999DB8951}" srcOrd="2" destOrd="0" parTransId="{96513841-39D8-4F95-94B6-501B99268B6E}" sibTransId="{931C2595-2A9D-434A-A01F-0D1DBA9CFF5C}"/>
    <dgm:cxn modelId="{8EE69A04-6A39-4E7B-852B-B6BDBFB34DFD}" type="presOf" srcId="{38F709DF-01AB-4B9E-BD8A-9F539B0588A0}" destId="{7CB53FD5-C29A-4AA1-A27C-55093D24635C}" srcOrd="1" destOrd="0" presId="urn:microsoft.com/office/officeart/2005/8/layout/radial1"/>
    <dgm:cxn modelId="{52FEDF68-A519-4046-80FE-C94914C2664F}" type="presParOf" srcId="{B6A50E1F-123D-49A1-B11F-ADFAA27B910D}" destId="{3EFCD1DB-E368-426B-9923-1410D54E6216}" srcOrd="0" destOrd="0" presId="urn:microsoft.com/office/officeart/2005/8/layout/radial1"/>
    <dgm:cxn modelId="{2DEB3A83-F107-4717-AF40-0CB6D3C4AB9A}" type="presParOf" srcId="{B6A50E1F-123D-49A1-B11F-ADFAA27B910D}" destId="{C4AA4127-00E9-4353-9BA1-DCC8B9CDF89D}" srcOrd="1" destOrd="0" presId="urn:microsoft.com/office/officeart/2005/8/layout/radial1"/>
    <dgm:cxn modelId="{79C060C5-293E-4AEC-9AA6-8E95B415E579}" type="presParOf" srcId="{C4AA4127-00E9-4353-9BA1-DCC8B9CDF89D}" destId="{36FCDDE2-EF92-48A1-93DB-D396DCEC7879}" srcOrd="0" destOrd="0" presId="urn:microsoft.com/office/officeart/2005/8/layout/radial1"/>
    <dgm:cxn modelId="{0A56F91B-41D0-4439-B0AD-5FA4B222315D}" type="presParOf" srcId="{B6A50E1F-123D-49A1-B11F-ADFAA27B910D}" destId="{D71B4392-D6C0-42A3-B769-9AD2084C7133}" srcOrd="2" destOrd="0" presId="urn:microsoft.com/office/officeart/2005/8/layout/radial1"/>
    <dgm:cxn modelId="{18B00F32-944D-43A0-9975-86CA2A7137C4}" type="presParOf" srcId="{B6A50E1F-123D-49A1-B11F-ADFAA27B910D}" destId="{852A48E5-3C79-452A-A60A-F78DFF636527}" srcOrd="3" destOrd="0" presId="urn:microsoft.com/office/officeart/2005/8/layout/radial1"/>
    <dgm:cxn modelId="{B24D02C4-AF6A-428F-8ED4-5D5113C30404}" type="presParOf" srcId="{852A48E5-3C79-452A-A60A-F78DFF636527}" destId="{DCCAA151-2816-426A-9183-1244F015B2C6}" srcOrd="0" destOrd="0" presId="urn:microsoft.com/office/officeart/2005/8/layout/radial1"/>
    <dgm:cxn modelId="{578B48D6-6876-4C88-8DBA-98EEEA73521C}" type="presParOf" srcId="{B6A50E1F-123D-49A1-B11F-ADFAA27B910D}" destId="{42135A5B-CACF-4F6B-A207-903E169F3CAC}" srcOrd="4" destOrd="0" presId="urn:microsoft.com/office/officeart/2005/8/layout/radial1"/>
    <dgm:cxn modelId="{0C16686C-EA1A-4445-AEB2-E19B70DA3B00}" type="presParOf" srcId="{B6A50E1F-123D-49A1-B11F-ADFAA27B910D}" destId="{7991E2B7-5AEC-475C-8709-51603990303C}" srcOrd="5" destOrd="0" presId="urn:microsoft.com/office/officeart/2005/8/layout/radial1"/>
    <dgm:cxn modelId="{68F8D58F-7761-4A9A-9CAC-3DC4FABA34A5}" type="presParOf" srcId="{7991E2B7-5AEC-475C-8709-51603990303C}" destId="{BD124824-9E72-4149-B253-07D1BB4A3344}" srcOrd="0" destOrd="0" presId="urn:microsoft.com/office/officeart/2005/8/layout/radial1"/>
    <dgm:cxn modelId="{88E1FCD6-5CFA-4815-978C-722122DF8F37}" type="presParOf" srcId="{B6A50E1F-123D-49A1-B11F-ADFAA27B910D}" destId="{423AA8AC-3549-463B-94F4-C75A940469D7}" srcOrd="6" destOrd="0" presId="urn:microsoft.com/office/officeart/2005/8/layout/radial1"/>
    <dgm:cxn modelId="{221278A8-C326-4DD2-A116-AB2E7FCA925B}" type="presParOf" srcId="{B6A50E1F-123D-49A1-B11F-ADFAA27B910D}" destId="{5A86CF7D-49DB-4C63-A601-ABECA58AC57B}" srcOrd="7" destOrd="0" presId="urn:microsoft.com/office/officeart/2005/8/layout/radial1"/>
    <dgm:cxn modelId="{3926806B-3D2B-4D2B-A3FA-ABEF21E06919}" type="presParOf" srcId="{5A86CF7D-49DB-4C63-A601-ABECA58AC57B}" destId="{7CB53FD5-C29A-4AA1-A27C-55093D24635C}" srcOrd="0" destOrd="0" presId="urn:microsoft.com/office/officeart/2005/8/layout/radial1"/>
    <dgm:cxn modelId="{71D950DE-481C-4FCB-846F-2BC108A36FE1}" type="presParOf" srcId="{B6A50E1F-123D-49A1-B11F-ADFAA27B910D}" destId="{EBC5F24D-75BC-4628-90C9-315AC5F477A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A20550-9539-41F4-80B1-541470C5E211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26FA81E-A098-418E-8C9E-4CE657E26DD7}">
      <dgm:prSet phldrT="[Texte]" custT="1"/>
      <dgm:spPr/>
      <dgm:t>
        <a:bodyPr/>
        <a:lstStyle/>
        <a:p>
          <a:r>
            <a:rPr lang="fr-FR" sz="1800" b="1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Ich</a:t>
          </a:r>
          <a:r>
            <a:rPr lang="fr-FR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bin </a:t>
          </a:r>
          <a:r>
            <a:rPr lang="fr-FR" sz="18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nicht</a:t>
          </a:r>
          <a:endParaRPr lang="fr-FR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8E8AD-B044-46F6-9035-7E68033402D9}" type="parTrans" cxnId="{8B8EAF94-5AAD-4F2A-AB7C-D3E07DD294F5}">
      <dgm:prSet/>
      <dgm:spPr/>
      <dgm:t>
        <a:bodyPr/>
        <a:lstStyle/>
        <a:p>
          <a:endParaRPr lang="fr-FR"/>
        </a:p>
      </dgm:t>
    </dgm:pt>
    <dgm:pt modelId="{305FE884-F6CB-48B7-9F32-AA9EE1117730}" type="sibTrans" cxnId="{8B8EAF94-5AAD-4F2A-AB7C-D3E07DD294F5}">
      <dgm:prSet/>
      <dgm:spPr/>
      <dgm:t>
        <a:bodyPr/>
        <a:lstStyle/>
        <a:p>
          <a:endParaRPr lang="fr-FR"/>
        </a:p>
      </dgm:t>
    </dgm:pt>
    <dgm:pt modelId="{E3F596B1-045D-45B9-8E06-BB9E9B76C247}">
      <dgm:prSet phldrT="[Texte]" custT="1"/>
      <dgm:spPr/>
      <dgm:t>
        <a:bodyPr/>
        <a:lstStyle/>
        <a:p>
          <a:r>
            <a:rPr lang="fr-FR" sz="3200" dirty="0" smtClean="0">
              <a:solidFill>
                <a:schemeClr val="tx2"/>
              </a:solidFill>
            </a:rPr>
            <a:t>...</a:t>
          </a:r>
          <a:endParaRPr lang="fr-FR" sz="3200" dirty="0">
            <a:solidFill>
              <a:schemeClr val="tx2"/>
            </a:solidFill>
          </a:endParaRPr>
        </a:p>
      </dgm:t>
    </dgm:pt>
    <dgm:pt modelId="{D98D7AC1-F5F2-4E85-9722-C63A54115EB7}" type="parTrans" cxnId="{58A7A858-E3F4-44E8-A085-E38AA02C5441}">
      <dgm:prSet/>
      <dgm:spPr/>
      <dgm:t>
        <a:bodyPr/>
        <a:lstStyle/>
        <a:p>
          <a:endParaRPr lang="fr-FR"/>
        </a:p>
      </dgm:t>
    </dgm:pt>
    <dgm:pt modelId="{60AE1A95-8D80-4DA1-91C9-4E951F8FD8EC}" type="sibTrans" cxnId="{58A7A858-E3F4-44E8-A085-E38AA02C5441}">
      <dgm:prSet/>
      <dgm:spPr/>
      <dgm:t>
        <a:bodyPr/>
        <a:lstStyle/>
        <a:p>
          <a:endParaRPr lang="fr-FR"/>
        </a:p>
      </dgm:t>
    </dgm:pt>
    <dgm:pt modelId="{70F59B57-0E7F-4CAE-935C-78A82B497EF5}">
      <dgm:prSet phldrT="[Texte]" custT="1"/>
      <dgm:spPr/>
      <dgm:t>
        <a:bodyPr/>
        <a:lstStyle/>
        <a:p>
          <a:r>
            <a:rPr lang="fr-FR" sz="3600" dirty="0" smtClean="0">
              <a:solidFill>
                <a:schemeClr val="tx2"/>
              </a:solidFill>
            </a:rPr>
            <a:t>...</a:t>
          </a:r>
          <a:endParaRPr lang="fr-FR" sz="3600" dirty="0">
            <a:solidFill>
              <a:schemeClr val="tx2"/>
            </a:solidFill>
          </a:endParaRPr>
        </a:p>
      </dgm:t>
    </dgm:pt>
    <dgm:pt modelId="{38CD9B8C-FE14-4821-A0E3-8101B7E250DD}" type="parTrans" cxnId="{E9C4F1EE-D7C1-4C4A-91F1-1F9E5FF34419}">
      <dgm:prSet/>
      <dgm:spPr/>
      <dgm:t>
        <a:bodyPr/>
        <a:lstStyle/>
        <a:p>
          <a:endParaRPr lang="fr-FR"/>
        </a:p>
      </dgm:t>
    </dgm:pt>
    <dgm:pt modelId="{586CCA44-3856-46C2-BEB2-32C99B7636F4}" type="sibTrans" cxnId="{E9C4F1EE-D7C1-4C4A-91F1-1F9E5FF34419}">
      <dgm:prSet/>
      <dgm:spPr/>
      <dgm:t>
        <a:bodyPr/>
        <a:lstStyle/>
        <a:p>
          <a:endParaRPr lang="fr-FR"/>
        </a:p>
      </dgm:t>
    </dgm:pt>
    <dgm:pt modelId="{4BA7DD65-5334-4923-9450-44F999DB8951}">
      <dgm:prSet phldrT="[Texte]" custT="1"/>
      <dgm:spPr/>
      <dgm:t>
        <a:bodyPr/>
        <a:lstStyle/>
        <a:p>
          <a:r>
            <a:rPr lang="fr-FR" sz="3600" dirty="0" smtClean="0">
              <a:solidFill>
                <a:schemeClr val="tx2"/>
              </a:solidFill>
            </a:rPr>
            <a:t>...</a:t>
          </a:r>
          <a:endParaRPr lang="fr-FR" sz="3600" dirty="0">
            <a:solidFill>
              <a:schemeClr val="tx2"/>
            </a:solidFill>
          </a:endParaRPr>
        </a:p>
      </dgm:t>
    </dgm:pt>
    <dgm:pt modelId="{96513841-39D8-4F95-94B6-501B99268B6E}" type="parTrans" cxnId="{57143E83-E038-4F0E-BC62-BF295B4DC236}">
      <dgm:prSet/>
      <dgm:spPr/>
      <dgm:t>
        <a:bodyPr/>
        <a:lstStyle/>
        <a:p>
          <a:endParaRPr lang="fr-FR"/>
        </a:p>
      </dgm:t>
    </dgm:pt>
    <dgm:pt modelId="{931C2595-2A9D-434A-A01F-0D1DBA9CFF5C}" type="sibTrans" cxnId="{57143E83-E038-4F0E-BC62-BF295B4DC236}">
      <dgm:prSet/>
      <dgm:spPr/>
      <dgm:t>
        <a:bodyPr/>
        <a:lstStyle/>
        <a:p>
          <a:endParaRPr lang="fr-FR"/>
        </a:p>
      </dgm:t>
    </dgm:pt>
    <dgm:pt modelId="{7F4C4345-65B4-4265-87D4-56E8DF9D22A4}">
      <dgm:prSet phldrT="[Texte]" custT="1"/>
      <dgm:spPr/>
      <dgm:t>
        <a:bodyPr/>
        <a:lstStyle/>
        <a:p>
          <a:r>
            <a:rPr lang="fr-FR" sz="3600" dirty="0" smtClean="0">
              <a:solidFill>
                <a:schemeClr val="tx2"/>
              </a:solidFill>
            </a:rPr>
            <a:t>...</a:t>
          </a:r>
          <a:endParaRPr lang="fr-FR" sz="3600" dirty="0">
            <a:solidFill>
              <a:schemeClr val="tx2"/>
            </a:solidFill>
          </a:endParaRPr>
        </a:p>
      </dgm:t>
    </dgm:pt>
    <dgm:pt modelId="{38F709DF-01AB-4B9E-BD8A-9F539B0588A0}" type="parTrans" cxnId="{DC387BA0-27A8-4B39-94FD-E6B803E62887}">
      <dgm:prSet/>
      <dgm:spPr/>
      <dgm:t>
        <a:bodyPr/>
        <a:lstStyle/>
        <a:p>
          <a:endParaRPr lang="fr-FR"/>
        </a:p>
      </dgm:t>
    </dgm:pt>
    <dgm:pt modelId="{2A2F24D8-ED46-4D6B-A99D-C0A13B2954F4}" type="sibTrans" cxnId="{DC387BA0-27A8-4B39-94FD-E6B803E62887}">
      <dgm:prSet/>
      <dgm:spPr/>
      <dgm:t>
        <a:bodyPr/>
        <a:lstStyle/>
        <a:p>
          <a:endParaRPr lang="fr-FR"/>
        </a:p>
      </dgm:t>
    </dgm:pt>
    <dgm:pt modelId="{B6A50E1F-123D-49A1-B11F-ADFAA27B910D}" type="pres">
      <dgm:prSet presAssocID="{1CA20550-9539-41F4-80B1-541470C5E2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EFCD1DB-E368-426B-9923-1410D54E6216}" type="pres">
      <dgm:prSet presAssocID="{C26FA81E-A098-418E-8C9E-4CE657E26DD7}" presName="centerShape" presStyleLbl="node0" presStyleIdx="0" presStyleCnt="1" custScaleX="165666"/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C4AA4127-00E9-4353-9BA1-DCC8B9CDF89D}" type="pres">
      <dgm:prSet presAssocID="{D98D7AC1-F5F2-4E85-9722-C63A54115EB7}" presName="Name9" presStyleLbl="parChTrans1D2" presStyleIdx="0" presStyleCnt="4"/>
      <dgm:spPr/>
      <dgm:t>
        <a:bodyPr/>
        <a:lstStyle/>
        <a:p>
          <a:endParaRPr lang="fr-FR"/>
        </a:p>
      </dgm:t>
    </dgm:pt>
    <dgm:pt modelId="{36FCDDE2-EF92-48A1-93DB-D396DCEC7879}" type="pres">
      <dgm:prSet presAssocID="{D98D7AC1-F5F2-4E85-9722-C63A54115EB7}" presName="connTx" presStyleLbl="parChTrans1D2" presStyleIdx="0" presStyleCnt="4"/>
      <dgm:spPr/>
      <dgm:t>
        <a:bodyPr/>
        <a:lstStyle/>
        <a:p>
          <a:endParaRPr lang="fr-FR"/>
        </a:p>
      </dgm:t>
    </dgm:pt>
    <dgm:pt modelId="{D71B4392-D6C0-42A3-B769-9AD2084C7133}" type="pres">
      <dgm:prSet presAssocID="{E3F596B1-045D-45B9-8E06-BB9E9B76C247}" presName="node" presStyleLbl="node1" presStyleIdx="0" presStyleCnt="4" custRadScaleRad="101098" custRadScaleInc="20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2A48E5-3C79-452A-A60A-F78DFF636527}" type="pres">
      <dgm:prSet presAssocID="{38CD9B8C-FE14-4821-A0E3-8101B7E250DD}" presName="Name9" presStyleLbl="parChTrans1D2" presStyleIdx="1" presStyleCnt="4"/>
      <dgm:spPr/>
      <dgm:t>
        <a:bodyPr/>
        <a:lstStyle/>
        <a:p>
          <a:endParaRPr lang="fr-FR"/>
        </a:p>
      </dgm:t>
    </dgm:pt>
    <dgm:pt modelId="{DCCAA151-2816-426A-9183-1244F015B2C6}" type="pres">
      <dgm:prSet presAssocID="{38CD9B8C-FE14-4821-A0E3-8101B7E250DD}" presName="connTx" presStyleLbl="parChTrans1D2" presStyleIdx="1" presStyleCnt="4"/>
      <dgm:spPr/>
      <dgm:t>
        <a:bodyPr/>
        <a:lstStyle/>
        <a:p>
          <a:endParaRPr lang="fr-FR"/>
        </a:p>
      </dgm:t>
    </dgm:pt>
    <dgm:pt modelId="{42135A5B-CACF-4F6B-A207-903E169F3CAC}" type="pres">
      <dgm:prSet presAssocID="{70F59B57-0E7F-4CAE-935C-78A82B497EF5}" presName="node" presStyleLbl="node1" presStyleIdx="1" presStyleCnt="4" custRadScaleRad="1214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91E2B7-5AEC-475C-8709-51603990303C}" type="pres">
      <dgm:prSet presAssocID="{96513841-39D8-4F95-94B6-501B99268B6E}" presName="Name9" presStyleLbl="parChTrans1D2" presStyleIdx="2" presStyleCnt="4"/>
      <dgm:spPr/>
      <dgm:t>
        <a:bodyPr/>
        <a:lstStyle/>
        <a:p>
          <a:endParaRPr lang="fr-FR"/>
        </a:p>
      </dgm:t>
    </dgm:pt>
    <dgm:pt modelId="{BD124824-9E72-4149-B253-07D1BB4A3344}" type="pres">
      <dgm:prSet presAssocID="{96513841-39D8-4F95-94B6-501B99268B6E}" presName="connTx" presStyleLbl="parChTrans1D2" presStyleIdx="2" presStyleCnt="4"/>
      <dgm:spPr/>
      <dgm:t>
        <a:bodyPr/>
        <a:lstStyle/>
        <a:p>
          <a:endParaRPr lang="fr-FR"/>
        </a:p>
      </dgm:t>
    </dgm:pt>
    <dgm:pt modelId="{423AA8AC-3549-463B-94F4-C75A940469D7}" type="pres">
      <dgm:prSet presAssocID="{4BA7DD65-5334-4923-9450-44F999DB89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86CF7D-49DB-4C63-A601-ABECA58AC57B}" type="pres">
      <dgm:prSet presAssocID="{38F709DF-01AB-4B9E-BD8A-9F539B0588A0}" presName="Name9" presStyleLbl="parChTrans1D2" presStyleIdx="3" presStyleCnt="4"/>
      <dgm:spPr/>
      <dgm:t>
        <a:bodyPr/>
        <a:lstStyle/>
        <a:p>
          <a:endParaRPr lang="fr-FR"/>
        </a:p>
      </dgm:t>
    </dgm:pt>
    <dgm:pt modelId="{7CB53FD5-C29A-4AA1-A27C-55093D24635C}" type="pres">
      <dgm:prSet presAssocID="{38F709DF-01AB-4B9E-BD8A-9F539B0588A0}" presName="connTx" presStyleLbl="parChTrans1D2" presStyleIdx="3" presStyleCnt="4"/>
      <dgm:spPr/>
      <dgm:t>
        <a:bodyPr/>
        <a:lstStyle/>
        <a:p>
          <a:endParaRPr lang="fr-FR"/>
        </a:p>
      </dgm:t>
    </dgm:pt>
    <dgm:pt modelId="{EBC5F24D-75BC-4628-90C9-315AC5F477AD}" type="pres">
      <dgm:prSet presAssocID="{7F4C4345-65B4-4265-87D4-56E8DF9D22A4}" presName="node" presStyleLbl="node1" presStyleIdx="3" presStyleCnt="4" custRadScaleRad="1261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5ACC72-899F-4AB0-B64C-938D3FA4D3F0}" type="presOf" srcId="{C26FA81E-A098-418E-8C9E-4CE657E26DD7}" destId="{3EFCD1DB-E368-426B-9923-1410D54E6216}" srcOrd="0" destOrd="0" presId="urn:microsoft.com/office/officeart/2005/8/layout/radial1"/>
    <dgm:cxn modelId="{E289930A-7BC5-4EF5-A76C-166E382E166B}" type="presOf" srcId="{7F4C4345-65B4-4265-87D4-56E8DF9D22A4}" destId="{EBC5F24D-75BC-4628-90C9-315AC5F477AD}" srcOrd="0" destOrd="0" presId="urn:microsoft.com/office/officeart/2005/8/layout/radial1"/>
    <dgm:cxn modelId="{6B26F5A7-CB0A-4325-94C7-780AAE5BD8AE}" type="presOf" srcId="{70F59B57-0E7F-4CAE-935C-78A82B497EF5}" destId="{42135A5B-CACF-4F6B-A207-903E169F3CAC}" srcOrd="0" destOrd="0" presId="urn:microsoft.com/office/officeart/2005/8/layout/radial1"/>
    <dgm:cxn modelId="{E9C4F1EE-D7C1-4C4A-91F1-1F9E5FF34419}" srcId="{C26FA81E-A098-418E-8C9E-4CE657E26DD7}" destId="{70F59B57-0E7F-4CAE-935C-78A82B497EF5}" srcOrd="1" destOrd="0" parTransId="{38CD9B8C-FE14-4821-A0E3-8101B7E250DD}" sibTransId="{586CCA44-3856-46C2-BEB2-32C99B7636F4}"/>
    <dgm:cxn modelId="{DC387BA0-27A8-4B39-94FD-E6B803E62887}" srcId="{C26FA81E-A098-418E-8C9E-4CE657E26DD7}" destId="{7F4C4345-65B4-4265-87D4-56E8DF9D22A4}" srcOrd="3" destOrd="0" parTransId="{38F709DF-01AB-4B9E-BD8A-9F539B0588A0}" sibTransId="{2A2F24D8-ED46-4D6B-A99D-C0A13B2954F4}"/>
    <dgm:cxn modelId="{81F2DCD8-78E6-4432-A14D-2396B9EA2C4C}" type="presOf" srcId="{1CA20550-9539-41F4-80B1-541470C5E211}" destId="{B6A50E1F-123D-49A1-B11F-ADFAA27B910D}" srcOrd="0" destOrd="0" presId="urn:microsoft.com/office/officeart/2005/8/layout/radial1"/>
    <dgm:cxn modelId="{53839DFD-4FC0-4F54-9BDE-9AE226632D4C}" type="presOf" srcId="{38CD9B8C-FE14-4821-A0E3-8101B7E250DD}" destId="{852A48E5-3C79-452A-A60A-F78DFF636527}" srcOrd="0" destOrd="0" presId="urn:microsoft.com/office/officeart/2005/8/layout/radial1"/>
    <dgm:cxn modelId="{5A49408D-2D76-4993-8AB3-F245CF16DC02}" type="presOf" srcId="{D98D7AC1-F5F2-4E85-9722-C63A54115EB7}" destId="{C4AA4127-00E9-4353-9BA1-DCC8B9CDF89D}" srcOrd="0" destOrd="0" presId="urn:microsoft.com/office/officeart/2005/8/layout/radial1"/>
    <dgm:cxn modelId="{58A7A858-E3F4-44E8-A085-E38AA02C5441}" srcId="{C26FA81E-A098-418E-8C9E-4CE657E26DD7}" destId="{E3F596B1-045D-45B9-8E06-BB9E9B76C247}" srcOrd="0" destOrd="0" parTransId="{D98D7AC1-F5F2-4E85-9722-C63A54115EB7}" sibTransId="{60AE1A95-8D80-4DA1-91C9-4E951F8FD8EC}"/>
    <dgm:cxn modelId="{A1BC8C66-FC6D-4376-866E-834D82ED014E}" type="presOf" srcId="{96513841-39D8-4F95-94B6-501B99268B6E}" destId="{7991E2B7-5AEC-475C-8709-51603990303C}" srcOrd="0" destOrd="0" presId="urn:microsoft.com/office/officeart/2005/8/layout/radial1"/>
    <dgm:cxn modelId="{FF9DF5CB-6B6B-4FC1-A859-B5D15AFFBD08}" type="presOf" srcId="{96513841-39D8-4F95-94B6-501B99268B6E}" destId="{BD124824-9E72-4149-B253-07D1BB4A3344}" srcOrd="1" destOrd="0" presId="urn:microsoft.com/office/officeart/2005/8/layout/radial1"/>
    <dgm:cxn modelId="{FB06628A-481B-4B87-95F6-0B04A4919231}" type="presOf" srcId="{38F709DF-01AB-4B9E-BD8A-9F539B0588A0}" destId="{7CB53FD5-C29A-4AA1-A27C-55093D24635C}" srcOrd="1" destOrd="0" presId="urn:microsoft.com/office/officeart/2005/8/layout/radial1"/>
    <dgm:cxn modelId="{68F624CB-F42A-4CAF-A374-78B03035FE52}" type="presOf" srcId="{38CD9B8C-FE14-4821-A0E3-8101B7E250DD}" destId="{DCCAA151-2816-426A-9183-1244F015B2C6}" srcOrd="1" destOrd="0" presId="urn:microsoft.com/office/officeart/2005/8/layout/radial1"/>
    <dgm:cxn modelId="{D5EEA5CE-102C-4CA5-8147-29EE7FDA7E17}" type="presOf" srcId="{4BA7DD65-5334-4923-9450-44F999DB8951}" destId="{423AA8AC-3549-463B-94F4-C75A940469D7}" srcOrd="0" destOrd="0" presId="urn:microsoft.com/office/officeart/2005/8/layout/radial1"/>
    <dgm:cxn modelId="{8B8EAF94-5AAD-4F2A-AB7C-D3E07DD294F5}" srcId="{1CA20550-9539-41F4-80B1-541470C5E211}" destId="{C26FA81E-A098-418E-8C9E-4CE657E26DD7}" srcOrd="0" destOrd="0" parTransId="{B3A8E8AD-B044-46F6-9035-7E68033402D9}" sibTransId="{305FE884-F6CB-48B7-9F32-AA9EE1117730}"/>
    <dgm:cxn modelId="{C69FF505-5D31-4ED3-B41E-11333C4679C3}" type="presOf" srcId="{E3F596B1-045D-45B9-8E06-BB9E9B76C247}" destId="{D71B4392-D6C0-42A3-B769-9AD2084C7133}" srcOrd="0" destOrd="0" presId="urn:microsoft.com/office/officeart/2005/8/layout/radial1"/>
    <dgm:cxn modelId="{4C083518-59B4-4B92-912B-FE80D6A36462}" type="presOf" srcId="{38F709DF-01AB-4B9E-BD8A-9F539B0588A0}" destId="{5A86CF7D-49DB-4C63-A601-ABECA58AC57B}" srcOrd="0" destOrd="0" presId="urn:microsoft.com/office/officeart/2005/8/layout/radial1"/>
    <dgm:cxn modelId="{F06AADC7-7C18-472E-84F3-690C4BCFD6ED}" type="presOf" srcId="{D98D7AC1-F5F2-4E85-9722-C63A54115EB7}" destId="{36FCDDE2-EF92-48A1-93DB-D396DCEC7879}" srcOrd="1" destOrd="0" presId="urn:microsoft.com/office/officeart/2005/8/layout/radial1"/>
    <dgm:cxn modelId="{57143E83-E038-4F0E-BC62-BF295B4DC236}" srcId="{C26FA81E-A098-418E-8C9E-4CE657E26DD7}" destId="{4BA7DD65-5334-4923-9450-44F999DB8951}" srcOrd="2" destOrd="0" parTransId="{96513841-39D8-4F95-94B6-501B99268B6E}" sibTransId="{931C2595-2A9D-434A-A01F-0D1DBA9CFF5C}"/>
    <dgm:cxn modelId="{12C4F4D3-E681-4983-AADD-A5E5A5F47ED3}" type="presParOf" srcId="{B6A50E1F-123D-49A1-B11F-ADFAA27B910D}" destId="{3EFCD1DB-E368-426B-9923-1410D54E6216}" srcOrd="0" destOrd="0" presId="urn:microsoft.com/office/officeart/2005/8/layout/radial1"/>
    <dgm:cxn modelId="{E2D3B71B-C0A0-4675-9938-2C925DF97C23}" type="presParOf" srcId="{B6A50E1F-123D-49A1-B11F-ADFAA27B910D}" destId="{C4AA4127-00E9-4353-9BA1-DCC8B9CDF89D}" srcOrd="1" destOrd="0" presId="urn:microsoft.com/office/officeart/2005/8/layout/radial1"/>
    <dgm:cxn modelId="{DAB4F443-581D-4725-B653-E152952539F6}" type="presParOf" srcId="{C4AA4127-00E9-4353-9BA1-DCC8B9CDF89D}" destId="{36FCDDE2-EF92-48A1-93DB-D396DCEC7879}" srcOrd="0" destOrd="0" presId="urn:microsoft.com/office/officeart/2005/8/layout/radial1"/>
    <dgm:cxn modelId="{69DB4DFE-51E6-463F-AC91-22858B56DDF6}" type="presParOf" srcId="{B6A50E1F-123D-49A1-B11F-ADFAA27B910D}" destId="{D71B4392-D6C0-42A3-B769-9AD2084C7133}" srcOrd="2" destOrd="0" presId="urn:microsoft.com/office/officeart/2005/8/layout/radial1"/>
    <dgm:cxn modelId="{8D818AC4-95B7-4DFA-9F92-A40F7099E5F0}" type="presParOf" srcId="{B6A50E1F-123D-49A1-B11F-ADFAA27B910D}" destId="{852A48E5-3C79-452A-A60A-F78DFF636527}" srcOrd="3" destOrd="0" presId="urn:microsoft.com/office/officeart/2005/8/layout/radial1"/>
    <dgm:cxn modelId="{72DAC769-F973-4D5D-8FED-F21B1E4CE053}" type="presParOf" srcId="{852A48E5-3C79-452A-A60A-F78DFF636527}" destId="{DCCAA151-2816-426A-9183-1244F015B2C6}" srcOrd="0" destOrd="0" presId="urn:microsoft.com/office/officeart/2005/8/layout/radial1"/>
    <dgm:cxn modelId="{1351C338-834B-42C3-88B5-73182F56DBF0}" type="presParOf" srcId="{B6A50E1F-123D-49A1-B11F-ADFAA27B910D}" destId="{42135A5B-CACF-4F6B-A207-903E169F3CAC}" srcOrd="4" destOrd="0" presId="urn:microsoft.com/office/officeart/2005/8/layout/radial1"/>
    <dgm:cxn modelId="{D0E2B652-48D1-4A90-8D4A-3270BF502FBD}" type="presParOf" srcId="{B6A50E1F-123D-49A1-B11F-ADFAA27B910D}" destId="{7991E2B7-5AEC-475C-8709-51603990303C}" srcOrd="5" destOrd="0" presId="urn:microsoft.com/office/officeart/2005/8/layout/radial1"/>
    <dgm:cxn modelId="{C1CB50EB-6887-4529-AB47-4C60D5A41523}" type="presParOf" srcId="{7991E2B7-5AEC-475C-8709-51603990303C}" destId="{BD124824-9E72-4149-B253-07D1BB4A3344}" srcOrd="0" destOrd="0" presId="urn:microsoft.com/office/officeart/2005/8/layout/radial1"/>
    <dgm:cxn modelId="{3E896DA0-FDBC-4F8C-9133-4940BB219552}" type="presParOf" srcId="{B6A50E1F-123D-49A1-B11F-ADFAA27B910D}" destId="{423AA8AC-3549-463B-94F4-C75A940469D7}" srcOrd="6" destOrd="0" presId="urn:microsoft.com/office/officeart/2005/8/layout/radial1"/>
    <dgm:cxn modelId="{4B83CE0F-EE5F-4FA3-B628-445C7EB04897}" type="presParOf" srcId="{B6A50E1F-123D-49A1-B11F-ADFAA27B910D}" destId="{5A86CF7D-49DB-4C63-A601-ABECA58AC57B}" srcOrd="7" destOrd="0" presId="urn:microsoft.com/office/officeart/2005/8/layout/radial1"/>
    <dgm:cxn modelId="{C64F7775-4107-475F-80E7-E0C2AF5D340B}" type="presParOf" srcId="{5A86CF7D-49DB-4C63-A601-ABECA58AC57B}" destId="{7CB53FD5-C29A-4AA1-A27C-55093D24635C}" srcOrd="0" destOrd="0" presId="urn:microsoft.com/office/officeart/2005/8/layout/radial1"/>
    <dgm:cxn modelId="{CFEEF207-96CE-4DFC-B4F0-4493CC13B408}" type="presParOf" srcId="{B6A50E1F-123D-49A1-B11F-ADFAA27B910D}" destId="{EBC5F24D-75BC-4628-90C9-315AC5F477A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CD1DB-E368-426B-9923-1410D54E6216}">
      <dsp:nvSpPr>
        <dsp:cNvPr id="0" name=""/>
        <dsp:cNvSpPr/>
      </dsp:nvSpPr>
      <dsp:spPr>
        <a:xfrm>
          <a:off x="3121365" y="1760600"/>
          <a:ext cx="2036761" cy="2036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Ich</a:t>
          </a: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bin …</a:t>
          </a:r>
          <a:endParaRPr lang="fr-F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9642" y="2058877"/>
        <a:ext cx="1440207" cy="1440207"/>
      </dsp:txXfrm>
    </dsp:sp>
    <dsp:sp modelId="{C4AA4127-00E9-4353-9BA1-DCC8B9CDF89D}">
      <dsp:nvSpPr>
        <dsp:cNvPr id="0" name=""/>
        <dsp:cNvSpPr/>
      </dsp:nvSpPr>
      <dsp:spPr>
        <a:xfrm rot="16200000">
          <a:off x="4035376" y="1639596"/>
          <a:ext cx="208740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208740" y="16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34527" y="1651011"/>
        <a:ext cx="10437" cy="10437"/>
      </dsp:txXfrm>
    </dsp:sp>
    <dsp:sp modelId="{D71B4392-D6C0-42A3-B769-9AD2084C7133}">
      <dsp:nvSpPr>
        <dsp:cNvPr id="0" name=""/>
        <dsp:cNvSpPr/>
      </dsp:nvSpPr>
      <dsp:spPr>
        <a:xfrm>
          <a:off x="3374622" y="21610"/>
          <a:ext cx="1530248" cy="1530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??</a:t>
          </a:r>
          <a:endParaRPr lang="fr-FR" sz="3200" kern="1200" dirty="0"/>
        </a:p>
      </dsp:txBody>
      <dsp:txXfrm>
        <a:off x="3598722" y="245710"/>
        <a:ext cx="1082048" cy="1082048"/>
      </dsp:txXfrm>
    </dsp:sp>
    <dsp:sp modelId="{852A48E5-3C79-452A-A60A-F78DFF636527}">
      <dsp:nvSpPr>
        <dsp:cNvPr id="0" name=""/>
        <dsp:cNvSpPr/>
      </dsp:nvSpPr>
      <dsp:spPr>
        <a:xfrm>
          <a:off x="5158127" y="2762347"/>
          <a:ext cx="208740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208740" y="16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257279" y="2773762"/>
        <a:ext cx="10437" cy="10437"/>
      </dsp:txXfrm>
    </dsp:sp>
    <dsp:sp modelId="{42135A5B-CACF-4F6B-A207-903E169F3CAC}">
      <dsp:nvSpPr>
        <dsp:cNvPr id="0" name=""/>
        <dsp:cNvSpPr/>
      </dsp:nvSpPr>
      <dsp:spPr>
        <a:xfrm>
          <a:off x="5366868" y="2013857"/>
          <a:ext cx="1530248" cy="1530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??</a:t>
          </a:r>
          <a:endParaRPr lang="fr-FR" sz="3600" kern="1200" dirty="0"/>
        </a:p>
      </dsp:txBody>
      <dsp:txXfrm>
        <a:off x="5590968" y="2237957"/>
        <a:ext cx="1082048" cy="1082048"/>
      </dsp:txXfrm>
    </dsp:sp>
    <dsp:sp modelId="{7991E2B7-5AEC-475C-8709-51603990303C}">
      <dsp:nvSpPr>
        <dsp:cNvPr id="0" name=""/>
        <dsp:cNvSpPr/>
      </dsp:nvSpPr>
      <dsp:spPr>
        <a:xfrm rot="5400000">
          <a:off x="4035376" y="3885098"/>
          <a:ext cx="208740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208740" y="16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34527" y="3896514"/>
        <a:ext cx="10437" cy="10437"/>
      </dsp:txXfrm>
    </dsp:sp>
    <dsp:sp modelId="{423AA8AC-3549-463B-94F4-C75A940469D7}">
      <dsp:nvSpPr>
        <dsp:cNvPr id="0" name=""/>
        <dsp:cNvSpPr/>
      </dsp:nvSpPr>
      <dsp:spPr>
        <a:xfrm>
          <a:off x="3374622" y="4006103"/>
          <a:ext cx="1530248" cy="1530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??</a:t>
          </a:r>
          <a:endParaRPr lang="fr-FR" sz="3600" kern="1200" dirty="0"/>
        </a:p>
      </dsp:txBody>
      <dsp:txXfrm>
        <a:off x="3598722" y="4230203"/>
        <a:ext cx="1082048" cy="1082048"/>
      </dsp:txXfrm>
    </dsp:sp>
    <dsp:sp modelId="{5A86CF7D-49DB-4C63-A601-ABECA58AC57B}">
      <dsp:nvSpPr>
        <dsp:cNvPr id="0" name=""/>
        <dsp:cNvSpPr/>
      </dsp:nvSpPr>
      <dsp:spPr>
        <a:xfrm rot="10800000">
          <a:off x="2912624" y="2762347"/>
          <a:ext cx="208740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208740" y="16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011776" y="2773762"/>
        <a:ext cx="10437" cy="10437"/>
      </dsp:txXfrm>
    </dsp:sp>
    <dsp:sp modelId="{EBC5F24D-75BC-4628-90C9-315AC5F477AD}">
      <dsp:nvSpPr>
        <dsp:cNvPr id="0" name=""/>
        <dsp:cNvSpPr/>
      </dsp:nvSpPr>
      <dsp:spPr>
        <a:xfrm>
          <a:off x="1382375" y="2013857"/>
          <a:ext cx="1530248" cy="1530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??</a:t>
          </a:r>
          <a:endParaRPr lang="fr-FR" sz="3600" kern="1200" dirty="0"/>
        </a:p>
      </dsp:txBody>
      <dsp:txXfrm>
        <a:off x="1606475" y="2237957"/>
        <a:ext cx="1082048" cy="1082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CD1DB-E368-426B-9923-1410D54E6216}">
      <dsp:nvSpPr>
        <dsp:cNvPr id="0" name=""/>
        <dsp:cNvSpPr/>
      </dsp:nvSpPr>
      <dsp:spPr>
        <a:xfrm>
          <a:off x="31368" y="994025"/>
          <a:ext cx="3569912" cy="3569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 </a:t>
          </a:r>
          <a:r>
            <a:rPr lang="fr-F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bist</a:t>
          </a:r>
          <a:r>
            <a:rPr lang="fr-F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…</a:t>
          </a:r>
          <a:endParaRPr lang="fr-F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4170" y="1516827"/>
        <a:ext cx="2524308" cy="2524308"/>
      </dsp:txXfrm>
    </dsp:sp>
    <dsp:sp modelId="{7991E2B7-5AEC-475C-8709-51603990303C}">
      <dsp:nvSpPr>
        <dsp:cNvPr id="0" name=""/>
        <dsp:cNvSpPr/>
      </dsp:nvSpPr>
      <dsp:spPr>
        <a:xfrm>
          <a:off x="3601280" y="2740175"/>
          <a:ext cx="1076931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1076931" y="388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12823" y="2752058"/>
        <a:ext cx="53846" cy="53846"/>
      </dsp:txXfrm>
    </dsp:sp>
    <dsp:sp modelId="{423AA8AC-3549-463B-94F4-C75A940469D7}">
      <dsp:nvSpPr>
        <dsp:cNvPr id="0" name=""/>
        <dsp:cNvSpPr/>
      </dsp:nvSpPr>
      <dsp:spPr>
        <a:xfrm>
          <a:off x="4678212" y="994025"/>
          <a:ext cx="3569912" cy="3569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/>
        </a:p>
      </dsp:txBody>
      <dsp:txXfrm>
        <a:off x="5201014" y="1516827"/>
        <a:ext cx="2524308" cy="2524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CD1DB-E368-426B-9923-1410D54E6216}">
      <dsp:nvSpPr>
        <dsp:cNvPr id="0" name=""/>
        <dsp:cNvSpPr/>
      </dsp:nvSpPr>
      <dsp:spPr>
        <a:xfrm>
          <a:off x="31368" y="994025"/>
          <a:ext cx="3569912" cy="3569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 </a:t>
          </a:r>
          <a:r>
            <a:rPr lang="fr-F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</a:t>
          </a:r>
          <a:endParaRPr lang="fr-F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4170" y="1516827"/>
        <a:ext cx="2524308" cy="2524308"/>
      </dsp:txXfrm>
    </dsp:sp>
    <dsp:sp modelId="{510A35AC-BCB2-45AB-80BF-5AE592C8D50F}">
      <dsp:nvSpPr>
        <dsp:cNvPr id="0" name=""/>
        <dsp:cNvSpPr/>
      </dsp:nvSpPr>
      <dsp:spPr>
        <a:xfrm>
          <a:off x="3601280" y="2740175"/>
          <a:ext cx="1076931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1076931" y="388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12823" y="2752058"/>
        <a:ext cx="53846" cy="53846"/>
      </dsp:txXfrm>
    </dsp:sp>
    <dsp:sp modelId="{B8915108-9EAD-4478-9F59-E021E7F0296C}">
      <dsp:nvSpPr>
        <dsp:cNvPr id="0" name=""/>
        <dsp:cNvSpPr/>
      </dsp:nvSpPr>
      <dsp:spPr>
        <a:xfrm>
          <a:off x="4678212" y="994025"/>
          <a:ext cx="3569912" cy="3569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endParaRPr lang="fr-FR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1014" y="1516827"/>
        <a:ext cx="2524308" cy="2524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CD1DB-E368-426B-9923-1410D54E6216}">
      <dsp:nvSpPr>
        <dsp:cNvPr id="0" name=""/>
        <dsp:cNvSpPr/>
      </dsp:nvSpPr>
      <dsp:spPr>
        <a:xfrm>
          <a:off x="31368" y="994025"/>
          <a:ext cx="3569912" cy="35699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Ich</a:t>
          </a:r>
          <a:r>
            <a:rPr lang="fr-F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bin</a:t>
          </a:r>
          <a:endParaRPr lang="fr-F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4170" y="1516827"/>
        <a:ext cx="2524308" cy="2524308"/>
      </dsp:txXfrm>
    </dsp:sp>
    <dsp:sp modelId="{510A35AC-BCB2-45AB-80BF-5AE592C8D50F}">
      <dsp:nvSpPr>
        <dsp:cNvPr id="0" name=""/>
        <dsp:cNvSpPr/>
      </dsp:nvSpPr>
      <dsp:spPr>
        <a:xfrm>
          <a:off x="3601280" y="2740175"/>
          <a:ext cx="1076931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1076931" y="3880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12823" y="2752058"/>
        <a:ext cx="53846" cy="53846"/>
      </dsp:txXfrm>
    </dsp:sp>
    <dsp:sp modelId="{B8915108-9EAD-4478-9F59-E021E7F0296C}">
      <dsp:nvSpPr>
        <dsp:cNvPr id="0" name=""/>
        <dsp:cNvSpPr/>
      </dsp:nvSpPr>
      <dsp:spPr>
        <a:xfrm>
          <a:off x="4678212" y="994025"/>
          <a:ext cx="3569912" cy="35699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endParaRPr lang="fr-FR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1014" y="1516827"/>
        <a:ext cx="2524308" cy="2524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CD1DB-E368-426B-9923-1410D54E6216}">
      <dsp:nvSpPr>
        <dsp:cNvPr id="0" name=""/>
        <dsp:cNvSpPr/>
      </dsp:nvSpPr>
      <dsp:spPr>
        <a:xfrm>
          <a:off x="31368" y="994025"/>
          <a:ext cx="3569912" cy="35699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Ich</a:t>
          </a:r>
          <a:r>
            <a:rPr lang="fr-FR" sz="2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bin </a:t>
          </a:r>
          <a:r>
            <a:rPr lang="fr-FR" sz="32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nicht</a:t>
          </a:r>
          <a:endParaRPr lang="fr-FR" sz="3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4170" y="1516827"/>
        <a:ext cx="2524308" cy="2524308"/>
      </dsp:txXfrm>
    </dsp:sp>
    <dsp:sp modelId="{510A35AC-BCB2-45AB-80BF-5AE592C8D50F}">
      <dsp:nvSpPr>
        <dsp:cNvPr id="0" name=""/>
        <dsp:cNvSpPr/>
      </dsp:nvSpPr>
      <dsp:spPr>
        <a:xfrm>
          <a:off x="3601280" y="2740175"/>
          <a:ext cx="1076931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1076931" y="3880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12823" y="2752058"/>
        <a:ext cx="53846" cy="53846"/>
      </dsp:txXfrm>
    </dsp:sp>
    <dsp:sp modelId="{B8915108-9EAD-4478-9F59-E021E7F0296C}">
      <dsp:nvSpPr>
        <dsp:cNvPr id="0" name=""/>
        <dsp:cNvSpPr/>
      </dsp:nvSpPr>
      <dsp:spPr>
        <a:xfrm>
          <a:off x="4678212" y="994025"/>
          <a:ext cx="3569912" cy="35699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endParaRPr lang="fr-FR" sz="6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1014" y="1516827"/>
        <a:ext cx="2524308" cy="25243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CD1DB-E368-426B-9923-1410D54E6216}">
      <dsp:nvSpPr>
        <dsp:cNvPr id="0" name=""/>
        <dsp:cNvSpPr/>
      </dsp:nvSpPr>
      <dsp:spPr>
        <a:xfrm>
          <a:off x="2932585" y="1768115"/>
          <a:ext cx="1344801" cy="13448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Ich</a:t>
          </a:r>
          <a:r>
            <a:rPr lang="fr-FR" sz="1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bin </a:t>
          </a:r>
          <a:endParaRPr lang="fr-FR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9527" y="1965057"/>
        <a:ext cx="950917" cy="950917"/>
      </dsp:txXfrm>
    </dsp:sp>
    <dsp:sp modelId="{C4AA4127-00E9-4353-9BA1-DCC8B9CDF89D}">
      <dsp:nvSpPr>
        <dsp:cNvPr id="0" name=""/>
        <dsp:cNvSpPr/>
      </dsp:nvSpPr>
      <dsp:spPr>
        <a:xfrm rot="16255805">
          <a:off x="3407565" y="1539671"/>
          <a:ext cx="423547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423547" y="167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608750" y="1545869"/>
        <a:ext cx="21177" cy="21177"/>
      </dsp:txXfrm>
    </dsp:sp>
    <dsp:sp modelId="{D71B4392-D6C0-42A3-B769-9AD2084C7133}">
      <dsp:nvSpPr>
        <dsp:cNvPr id="0" name=""/>
        <dsp:cNvSpPr/>
      </dsp:nvSpPr>
      <dsp:spPr>
        <a:xfrm>
          <a:off x="2961290" y="0"/>
          <a:ext cx="1344801" cy="13448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tx2"/>
              </a:solidFill>
            </a:rPr>
            <a:t>...</a:t>
          </a:r>
          <a:endParaRPr lang="fr-FR" sz="3200" kern="1200" dirty="0">
            <a:solidFill>
              <a:schemeClr val="tx2"/>
            </a:solidFill>
          </a:endParaRPr>
        </a:p>
      </dsp:txBody>
      <dsp:txXfrm>
        <a:off x="3158232" y="196942"/>
        <a:ext cx="950917" cy="950917"/>
      </dsp:txXfrm>
    </dsp:sp>
    <dsp:sp modelId="{852A48E5-3C79-452A-A60A-F78DFF636527}">
      <dsp:nvSpPr>
        <dsp:cNvPr id="0" name=""/>
        <dsp:cNvSpPr/>
      </dsp:nvSpPr>
      <dsp:spPr>
        <a:xfrm>
          <a:off x="4277387" y="2423729"/>
          <a:ext cx="405920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405920" y="167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470199" y="2430368"/>
        <a:ext cx="20296" cy="20296"/>
      </dsp:txXfrm>
    </dsp:sp>
    <dsp:sp modelId="{42135A5B-CACF-4F6B-A207-903E169F3CAC}">
      <dsp:nvSpPr>
        <dsp:cNvPr id="0" name=""/>
        <dsp:cNvSpPr/>
      </dsp:nvSpPr>
      <dsp:spPr>
        <a:xfrm>
          <a:off x="4683307" y="1768115"/>
          <a:ext cx="1344801" cy="13448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tx2"/>
              </a:solidFill>
            </a:rPr>
            <a:t>...</a:t>
          </a:r>
          <a:endParaRPr lang="fr-FR" sz="3600" kern="1200" dirty="0">
            <a:solidFill>
              <a:schemeClr val="tx2"/>
            </a:solidFill>
          </a:endParaRPr>
        </a:p>
      </dsp:txBody>
      <dsp:txXfrm>
        <a:off x="4880249" y="1965057"/>
        <a:ext cx="950917" cy="950917"/>
      </dsp:txXfrm>
    </dsp:sp>
    <dsp:sp modelId="{7991E2B7-5AEC-475C-8709-51603990303C}">
      <dsp:nvSpPr>
        <dsp:cNvPr id="0" name=""/>
        <dsp:cNvSpPr/>
      </dsp:nvSpPr>
      <dsp:spPr>
        <a:xfrm rot="5400000">
          <a:off x="3402026" y="3299090"/>
          <a:ext cx="405920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405920" y="167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594838" y="3305729"/>
        <a:ext cx="20296" cy="20296"/>
      </dsp:txXfrm>
    </dsp:sp>
    <dsp:sp modelId="{423AA8AC-3549-463B-94F4-C75A940469D7}">
      <dsp:nvSpPr>
        <dsp:cNvPr id="0" name=""/>
        <dsp:cNvSpPr/>
      </dsp:nvSpPr>
      <dsp:spPr>
        <a:xfrm>
          <a:off x="2932585" y="3518837"/>
          <a:ext cx="1344801" cy="13448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tx2"/>
              </a:solidFill>
            </a:rPr>
            <a:t>...</a:t>
          </a:r>
          <a:endParaRPr lang="fr-FR" sz="3600" kern="1200" dirty="0">
            <a:solidFill>
              <a:schemeClr val="tx2"/>
            </a:solidFill>
          </a:endParaRPr>
        </a:p>
      </dsp:txBody>
      <dsp:txXfrm>
        <a:off x="3129527" y="3715779"/>
        <a:ext cx="950917" cy="950917"/>
      </dsp:txXfrm>
    </dsp:sp>
    <dsp:sp modelId="{5A86CF7D-49DB-4C63-A601-ABECA58AC57B}">
      <dsp:nvSpPr>
        <dsp:cNvPr id="0" name=""/>
        <dsp:cNvSpPr/>
      </dsp:nvSpPr>
      <dsp:spPr>
        <a:xfrm rot="10800000">
          <a:off x="2526665" y="2423729"/>
          <a:ext cx="405920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405920" y="167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2719477" y="2430368"/>
        <a:ext cx="20296" cy="20296"/>
      </dsp:txXfrm>
    </dsp:sp>
    <dsp:sp modelId="{EBC5F24D-75BC-4628-90C9-315AC5F477AD}">
      <dsp:nvSpPr>
        <dsp:cNvPr id="0" name=""/>
        <dsp:cNvSpPr/>
      </dsp:nvSpPr>
      <dsp:spPr>
        <a:xfrm>
          <a:off x="1181863" y="1768115"/>
          <a:ext cx="1344801" cy="13448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tx2"/>
              </a:solidFill>
            </a:rPr>
            <a:t>...</a:t>
          </a:r>
          <a:endParaRPr lang="fr-FR" sz="3600" kern="1200" dirty="0">
            <a:solidFill>
              <a:schemeClr val="tx2"/>
            </a:solidFill>
          </a:endParaRPr>
        </a:p>
      </dsp:txBody>
      <dsp:txXfrm>
        <a:off x="1378805" y="1965057"/>
        <a:ext cx="950917" cy="9509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CD1DB-E368-426B-9923-1410D54E6216}">
      <dsp:nvSpPr>
        <dsp:cNvPr id="0" name=""/>
        <dsp:cNvSpPr/>
      </dsp:nvSpPr>
      <dsp:spPr>
        <a:xfrm>
          <a:off x="2491047" y="1768115"/>
          <a:ext cx="2227878" cy="13448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Ich</a:t>
          </a:r>
          <a:r>
            <a:rPr lang="fr-FR" sz="1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bin </a:t>
          </a:r>
          <a:r>
            <a:rPr lang="fr-FR" sz="18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nicht</a:t>
          </a:r>
          <a:endParaRPr lang="fr-FR" sz="1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7312" y="1965057"/>
        <a:ext cx="1575348" cy="950917"/>
      </dsp:txXfrm>
    </dsp:sp>
    <dsp:sp modelId="{C4AA4127-00E9-4353-9BA1-DCC8B9CDF89D}">
      <dsp:nvSpPr>
        <dsp:cNvPr id="0" name=""/>
        <dsp:cNvSpPr/>
      </dsp:nvSpPr>
      <dsp:spPr>
        <a:xfrm rot="16255805">
          <a:off x="3407593" y="1539643"/>
          <a:ext cx="423491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423491" y="167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608751" y="1545843"/>
        <a:ext cx="21174" cy="21174"/>
      </dsp:txXfrm>
    </dsp:sp>
    <dsp:sp modelId="{D71B4392-D6C0-42A3-B769-9AD2084C7133}">
      <dsp:nvSpPr>
        <dsp:cNvPr id="0" name=""/>
        <dsp:cNvSpPr/>
      </dsp:nvSpPr>
      <dsp:spPr>
        <a:xfrm>
          <a:off x="2961290" y="0"/>
          <a:ext cx="1344801" cy="13448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tx2"/>
              </a:solidFill>
            </a:rPr>
            <a:t>...</a:t>
          </a:r>
          <a:endParaRPr lang="fr-FR" sz="3200" kern="1200" dirty="0">
            <a:solidFill>
              <a:schemeClr val="tx2"/>
            </a:solidFill>
          </a:endParaRPr>
        </a:p>
      </dsp:txBody>
      <dsp:txXfrm>
        <a:off x="3158232" y="196942"/>
        <a:ext cx="950917" cy="950917"/>
      </dsp:txXfrm>
    </dsp:sp>
    <dsp:sp modelId="{852A48E5-3C79-452A-A60A-F78DFF636527}">
      <dsp:nvSpPr>
        <dsp:cNvPr id="0" name=""/>
        <dsp:cNvSpPr/>
      </dsp:nvSpPr>
      <dsp:spPr>
        <a:xfrm>
          <a:off x="4718925" y="2423729"/>
          <a:ext cx="339439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339439" y="167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880159" y="2432030"/>
        <a:ext cx="16971" cy="16971"/>
      </dsp:txXfrm>
    </dsp:sp>
    <dsp:sp modelId="{42135A5B-CACF-4F6B-A207-903E169F3CAC}">
      <dsp:nvSpPr>
        <dsp:cNvPr id="0" name=""/>
        <dsp:cNvSpPr/>
      </dsp:nvSpPr>
      <dsp:spPr>
        <a:xfrm>
          <a:off x="5058364" y="1768115"/>
          <a:ext cx="1344801" cy="13448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tx2"/>
              </a:solidFill>
            </a:rPr>
            <a:t>...</a:t>
          </a:r>
          <a:endParaRPr lang="fr-FR" sz="3600" kern="1200" dirty="0">
            <a:solidFill>
              <a:schemeClr val="tx2"/>
            </a:solidFill>
          </a:endParaRPr>
        </a:p>
      </dsp:txBody>
      <dsp:txXfrm>
        <a:off x="5255306" y="1965057"/>
        <a:ext cx="950917" cy="950917"/>
      </dsp:txXfrm>
    </dsp:sp>
    <dsp:sp modelId="{7991E2B7-5AEC-475C-8709-51603990303C}">
      <dsp:nvSpPr>
        <dsp:cNvPr id="0" name=""/>
        <dsp:cNvSpPr/>
      </dsp:nvSpPr>
      <dsp:spPr>
        <a:xfrm rot="5400000">
          <a:off x="3402026" y="3299090"/>
          <a:ext cx="405920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405920" y="167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594838" y="3305729"/>
        <a:ext cx="20296" cy="20296"/>
      </dsp:txXfrm>
    </dsp:sp>
    <dsp:sp modelId="{423AA8AC-3549-463B-94F4-C75A940469D7}">
      <dsp:nvSpPr>
        <dsp:cNvPr id="0" name=""/>
        <dsp:cNvSpPr/>
      </dsp:nvSpPr>
      <dsp:spPr>
        <a:xfrm>
          <a:off x="2932585" y="3518837"/>
          <a:ext cx="1344801" cy="13448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tx2"/>
              </a:solidFill>
            </a:rPr>
            <a:t>...</a:t>
          </a:r>
          <a:endParaRPr lang="fr-FR" sz="3600" kern="1200" dirty="0">
            <a:solidFill>
              <a:schemeClr val="tx2"/>
            </a:solidFill>
          </a:endParaRPr>
        </a:p>
      </dsp:txBody>
      <dsp:txXfrm>
        <a:off x="3129527" y="3715779"/>
        <a:ext cx="950917" cy="950917"/>
      </dsp:txXfrm>
    </dsp:sp>
    <dsp:sp modelId="{5A86CF7D-49DB-4C63-A601-ABECA58AC57B}">
      <dsp:nvSpPr>
        <dsp:cNvPr id="0" name=""/>
        <dsp:cNvSpPr/>
      </dsp:nvSpPr>
      <dsp:spPr>
        <a:xfrm rot="10800000">
          <a:off x="2068466" y="2423729"/>
          <a:ext cx="422580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422580" y="167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2269192" y="2429951"/>
        <a:ext cx="21129" cy="21129"/>
      </dsp:txXfrm>
    </dsp:sp>
    <dsp:sp modelId="{EBC5F24D-75BC-4628-90C9-315AC5F477AD}">
      <dsp:nvSpPr>
        <dsp:cNvPr id="0" name=""/>
        <dsp:cNvSpPr/>
      </dsp:nvSpPr>
      <dsp:spPr>
        <a:xfrm>
          <a:off x="723664" y="1768115"/>
          <a:ext cx="1344801" cy="13448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tx2"/>
              </a:solidFill>
            </a:rPr>
            <a:t>...</a:t>
          </a:r>
          <a:endParaRPr lang="fr-FR" sz="3600" kern="1200" dirty="0">
            <a:solidFill>
              <a:schemeClr val="tx2"/>
            </a:solidFill>
          </a:endParaRPr>
        </a:p>
      </dsp:txBody>
      <dsp:txXfrm>
        <a:off x="920606" y="1965057"/>
        <a:ext cx="950917" cy="950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3" y="1752601"/>
            <a:ext cx="6858001" cy="1828800"/>
          </a:xfrm>
        </p:spPr>
        <p:txBody>
          <a:bodyPr anchor="b">
            <a:normAutofit/>
          </a:bodyPr>
          <a:lstStyle>
            <a:lvl1pPr algn="l">
              <a:defRPr sz="405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1" y="3733801"/>
            <a:ext cx="6858001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33" indent="0" algn="ctr">
              <a:buNone/>
              <a:defRPr sz="1501"/>
            </a:lvl2pPr>
            <a:lvl3pPr marL="685867" indent="0" algn="ctr">
              <a:buNone/>
              <a:defRPr sz="1350"/>
            </a:lvl3pPr>
            <a:lvl4pPr marL="1028800" indent="0" algn="ctr">
              <a:buNone/>
              <a:defRPr sz="1200"/>
            </a:lvl4pPr>
            <a:lvl5pPr marL="1371734" indent="0" algn="ctr">
              <a:buNone/>
              <a:defRPr sz="1200"/>
            </a:lvl5pPr>
            <a:lvl6pPr marL="1714667" indent="0" algn="ctr">
              <a:buNone/>
              <a:defRPr sz="1200"/>
            </a:lvl6pPr>
            <a:lvl7pPr marL="2057600" indent="0" algn="ctr">
              <a:buNone/>
              <a:defRPr sz="1200"/>
            </a:lvl7pPr>
            <a:lvl8pPr marL="2400534" indent="0" algn="ctr">
              <a:buNone/>
              <a:defRPr sz="1200"/>
            </a:lvl8pPr>
            <a:lvl9pPr marL="2743467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4475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6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6" y="1020194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90" y="319178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90" y="3436141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048894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98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3" y="1330347"/>
            <a:ext cx="3840480" cy="21031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1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3" y="3555525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2"/>
            <a:ext cx="1396260" cy="228600"/>
          </a:xfrm>
        </p:spPr>
        <p:txBody>
          <a:bodyPr/>
          <a:lstStyle/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4" y="6019802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1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633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633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2" y="1330347"/>
            <a:ext cx="3840480" cy="21031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4" y="1031197"/>
            <a:ext cx="5943601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33" indent="0">
              <a:buNone/>
              <a:defRPr sz="2100"/>
            </a:lvl2pPr>
            <a:lvl3pPr marL="685867" indent="0">
              <a:buNone/>
              <a:defRPr sz="1800"/>
            </a:lvl3pPr>
            <a:lvl4pPr marL="1028800" indent="0">
              <a:buNone/>
              <a:defRPr sz="1501"/>
            </a:lvl4pPr>
            <a:lvl5pPr marL="1371734" indent="0">
              <a:buNone/>
              <a:defRPr sz="1501"/>
            </a:lvl5pPr>
            <a:lvl6pPr marL="1714667" indent="0">
              <a:buNone/>
              <a:defRPr sz="1501"/>
            </a:lvl6pPr>
            <a:lvl7pPr marL="2057600" indent="0">
              <a:buNone/>
              <a:defRPr sz="1501"/>
            </a:lvl7pPr>
            <a:lvl8pPr marL="2400534" indent="0">
              <a:buNone/>
              <a:defRPr sz="1501"/>
            </a:lvl8pPr>
            <a:lvl9pPr marL="2743467" indent="0">
              <a:buNone/>
              <a:defRPr sz="1501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2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1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1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2"/>
            <a:ext cx="1729531" cy="56769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04802"/>
            <a:ext cx="8633671" cy="56769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6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641" y="273630"/>
            <a:ext cx="10968960" cy="114348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608642" y="6247377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4170240" y="6247377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8741762" y="6247377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92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9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5" y="1828802"/>
            <a:ext cx="6858001" cy="18288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1" y="3733801"/>
            <a:ext cx="6858001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3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6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58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5" cy="41879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9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33" indent="0">
              <a:buNone/>
              <a:defRPr sz="1501" b="1"/>
            </a:lvl2pPr>
            <a:lvl3pPr marL="685867" indent="0">
              <a:buNone/>
              <a:defRPr sz="1350" b="1"/>
            </a:lvl3pPr>
            <a:lvl4pPr marL="1028800" indent="0">
              <a:buNone/>
              <a:defRPr sz="1200" b="1"/>
            </a:lvl4pPr>
            <a:lvl5pPr marL="1371734" indent="0">
              <a:buNone/>
              <a:defRPr sz="1200" b="1"/>
            </a:lvl5pPr>
            <a:lvl6pPr marL="1714667" indent="0">
              <a:buNone/>
              <a:defRPr sz="1200" b="1"/>
            </a:lvl6pPr>
            <a:lvl7pPr marL="2057600" indent="0">
              <a:buNone/>
              <a:defRPr sz="1200" b="1"/>
            </a:lvl7pPr>
            <a:lvl8pPr marL="2400534" indent="0">
              <a:buNone/>
              <a:defRPr sz="1200" b="1"/>
            </a:lvl8pPr>
            <a:lvl9pPr marL="2743467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7"/>
            <a:ext cx="4956048" cy="347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33" indent="0">
              <a:buNone/>
              <a:defRPr sz="1501" b="1"/>
            </a:lvl2pPr>
            <a:lvl3pPr marL="685867" indent="0">
              <a:buNone/>
              <a:defRPr sz="1350" b="1"/>
            </a:lvl3pPr>
            <a:lvl4pPr marL="1028800" indent="0">
              <a:buNone/>
              <a:defRPr sz="1200" b="1"/>
            </a:lvl4pPr>
            <a:lvl5pPr marL="1371734" indent="0">
              <a:buNone/>
              <a:defRPr sz="1200" b="1"/>
            </a:lvl5pPr>
            <a:lvl6pPr marL="1714667" indent="0">
              <a:buNone/>
              <a:defRPr sz="1200" b="1"/>
            </a:lvl6pPr>
            <a:lvl7pPr marL="2057600" indent="0">
              <a:buNone/>
              <a:defRPr sz="1200" b="1"/>
            </a:lvl7pPr>
            <a:lvl8pPr marL="2400534" indent="0">
              <a:buNone/>
              <a:defRPr sz="1200" b="1"/>
            </a:lvl8pPr>
            <a:lvl9pPr marL="2743467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4956048" cy="347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4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2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0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21"/>
            <a:ext cx="5318980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1" y="724621"/>
            <a:ext cx="5318980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1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1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2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9" y="4648202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318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8"/>
            <a:ext cx="4116828" cy="338327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2" y="1127734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9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633"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6" y="533402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2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2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4"/>
            <a:ext cx="2743201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7" y="4582379"/>
            <a:ext cx="2743201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4"/>
            <a:ext cx="2743201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031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752600"/>
            <a:ext cx="10058401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2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9D0D63E2-6D3C-4254-9885-71EAB4F123B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2"/>
            <a:ext cx="594360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4" y="6019802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6C15A10D-47C4-47A1-ABB7-743C1943F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88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67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0629" indent="-260629" algn="l" defTabSz="685867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5552" indent="-212619" algn="l" defTabSz="685867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857333" indent="-171466" algn="l" defTabSz="68586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66" indent="-171466" algn="l" defTabSz="685867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00" indent="-171466" algn="l" defTabSz="685867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33" indent="-171466" algn="l" defTabSz="68586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67" indent="-171466" algn="l" defTabSz="68586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00" indent="-171466" algn="l" defTabSz="68586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933" indent="-171466" algn="l" defTabSz="68586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3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79863" y="1777094"/>
            <a:ext cx="7270523" cy="1828800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BIN ICH!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0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5313" y="391886"/>
            <a:ext cx="1037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BILAN GRAMMATICAL : 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312" y="1083128"/>
            <a:ext cx="1037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La forme négative : 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0562" y="3402691"/>
            <a:ext cx="409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bin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sportlich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74" y="2184400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86" y="2184400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entagone 6"/>
          <p:cNvSpPr/>
          <p:nvPr/>
        </p:nvSpPr>
        <p:spPr>
          <a:xfrm>
            <a:off x="4811686" y="3490000"/>
            <a:ext cx="1311529" cy="4100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542465" y="3371850"/>
            <a:ext cx="55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bin        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sportlich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03079" y="3371850"/>
            <a:ext cx="166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94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35)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3" y="1804311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4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7718"/>
          <a:stretch/>
        </p:blipFill>
        <p:spPr>
          <a:xfrm>
            <a:off x="2530928" y="2279876"/>
            <a:ext cx="7391400" cy="181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19011"/>
            <a:ext cx="830179" cy="3712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511839" y="3719011"/>
            <a:ext cx="830179" cy="3231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498" y="3711511"/>
            <a:ext cx="9429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8" b="4208"/>
          <a:stretch>
            <a:fillRect/>
          </a:stretch>
        </p:blipFill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</p:spPr>
      </p:pic>
      <p:pic>
        <p:nvPicPr>
          <p:cNvPr id="3" name="Espace réservé pour une image 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b="2403"/>
          <a:stretch>
            <a:fillRect/>
          </a:stretch>
        </p:blipFill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</p:spPr>
      </p:pic>
      <p:pic>
        <p:nvPicPr>
          <p:cNvPr id="4" name="Espace réservé pour une image 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" b="3443"/>
          <a:stretch>
            <a:fillRect/>
          </a:stretch>
        </p:blipFill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</p:spPr>
      </p:pic>
      <p:sp>
        <p:nvSpPr>
          <p:cNvPr id="5" name="Explosion 1 4"/>
          <p:cNvSpPr/>
          <p:nvPr/>
        </p:nvSpPr>
        <p:spPr>
          <a:xfrm>
            <a:off x="2874579" y="4878170"/>
            <a:ext cx="1117961" cy="1054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6810704" y="3669380"/>
            <a:ext cx="1117961" cy="1054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8860221" y="4944345"/>
            <a:ext cx="1117961" cy="1054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9731" y="165505"/>
            <a:ext cx="639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Beschreibe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jede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Person!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0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313" y="391886"/>
            <a:ext cx="860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 Welche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Adjektive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kennst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du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schon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194012727"/>
              </p:ext>
            </p:extLst>
          </p:nvPr>
        </p:nvGraphicFramePr>
        <p:xfrm>
          <a:off x="3281135" y="1029406"/>
          <a:ext cx="8279493" cy="555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812" y="25992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3" y="1804311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0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6532" y="580370"/>
            <a:ext cx="102380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tierlieb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curieux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neugierig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actif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sociable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courageux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mutig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paresseux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schüchtern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timide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gemein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rigolo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kontaktfreudig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 d’animaux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lustig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méchant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0629" y="5715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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Verbinde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mit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Pfeil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808764" y="1045029"/>
            <a:ext cx="3249387" cy="4244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808764" y="930729"/>
            <a:ext cx="3331029" cy="637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808764" y="1568249"/>
            <a:ext cx="3249387" cy="6640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808764" y="2920429"/>
            <a:ext cx="3249387" cy="5983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4849584" y="2880145"/>
            <a:ext cx="3208567" cy="688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849584" y="4166675"/>
            <a:ext cx="32085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849584" y="4776864"/>
            <a:ext cx="3208567" cy="1283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4829173" y="2277164"/>
            <a:ext cx="3228978" cy="31611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4829173" y="4776864"/>
            <a:ext cx="3228978" cy="1271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4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313" y="391886"/>
            <a:ext cx="9527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"/>
            </a:pP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Schüler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mimt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Charaktereigenschaft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 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Klasse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soll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Charaktereigenschaft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117986060"/>
              </p:ext>
            </p:extLst>
          </p:nvPr>
        </p:nvGraphicFramePr>
        <p:xfrm>
          <a:off x="1946727" y="947763"/>
          <a:ext cx="8279493" cy="555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1" y="2055509"/>
            <a:ext cx="2999467" cy="32920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126" y="0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0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313" y="391886"/>
            <a:ext cx="860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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er?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745320576"/>
              </p:ext>
            </p:extLst>
          </p:nvPr>
        </p:nvGraphicFramePr>
        <p:xfrm>
          <a:off x="1946727" y="947763"/>
          <a:ext cx="8279493" cy="555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65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313" y="391886"/>
            <a:ext cx="860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 So bin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095515414"/>
              </p:ext>
            </p:extLst>
          </p:nvPr>
        </p:nvGraphicFramePr>
        <p:xfrm>
          <a:off x="1946727" y="947763"/>
          <a:ext cx="8279493" cy="555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6" y="2920360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3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313" y="391886"/>
            <a:ext cx="860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 So bin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453722950"/>
              </p:ext>
            </p:extLst>
          </p:nvPr>
        </p:nvGraphicFramePr>
        <p:xfrm>
          <a:off x="1946727" y="947763"/>
          <a:ext cx="8279493" cy="555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4" y="3236333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5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313" y="391886"/>
            <a:ext cx="860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 So bin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241006827"/>
              </p:ext>
            </p:extLst>
          </p:nvPr>
        </p:nvGraphicFramePr>
        <p:xfrm>
          <a:off x="-399623" y="1291738"/>
          <a:ext cx="7209973" cy="488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77" y="114302"/>
            <a:ext cx="1301285" cy="129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092123955"/>
              </p:ext>
            </p:extLst>
          </p:nvPr>
        </p:nvGraphicFramePr>
        <p:xfrm>
          <a:off x="5622107" y="1291738"/>
          <a:ext cx="7209973" cy="488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051" y="141792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7" y="480802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2" id="{049500D2-E5D1-4F57-B433-612710181B0D}" vid="{FDFC8724-6F84-4F6F-8786-C768002795D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Thème12</Template>
  <TotalTime>62</TotalTime>
  <Words>120</Words>
  <Application>Microsoft Office PowerPoint</Application>
  <PresentationFormat>Grand écran</PresentationFormat>
  <Paragraphs>51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Segoe Print</vt:lpstr>
      <vt:lpstr>Wingdings</vt:lpstr>
      <vt:lpstr>Wingdings 3</vt:lpstr>
      <vt:lpstr>Thème12</vt:lpstr>
      <vt:lpstr>SO BIN ICH!</vt:lpstr>
      <vt:lpstr>Présentation PowerPoint</vt:lpstr>
      <vt:lpstr>(Arbeitsblatt)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(Buch Seite 35)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CHARAKTER</dc:title>
  <dc:creator>PB</dc:creator>
  <cp:lastModifiedBy>BINET</cp:lastModifiedBy>
  <cp:revision>11</cp:revision>
  <dcterms:created xsi:type="dcterms:W3CDTF">2019-06-27T15:04:44Z</dcterms:created>
  <dcterms:modified xsi:type="dcterms:W3CDTF">2020-02-11T08:04:55Z</dcterms:modified>
</cp:coreProperties>
</file>