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3"/>
  </p:notesMasterIdLst>
  <p:sldIdLst>
    <p:sldId id="257" r:id="rId2"/>
    <p:sldId id="266" r:id="rId3"/>
    <p:sldId id="258" r:id="rId4"/>
    <p:sldId id="259" r:id="rId5"/>
    <p:sldId id="256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D5FA-7779-4351-887A-B583F7D117A2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CB302-45FE-4D85-9947-13B4E28AA6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5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55A29-E989-4F94-AF08-292EE853289C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076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73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4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2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5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4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7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0B8D63-E026-4E54-B301-C824E1BD14F3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4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99046" y="2704577"/>
            <a:ext cx="632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SPIEL DER 7 FAMILIEN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552" r="76184" b="5416"/>
          <a:stretch/>
        </p:blipFill>
        <p:spPr>
          <a:xfrm>
            <a:off x="1008993" y="1878725"/>
            <a:ext cx="1800311" cy="257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1008993" y="3897448"/>
            <a:ext cx="180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Tims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03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793654" y="3312611"/>
            <a:ext cx="51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31)</a:t>
            </a: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03" y="1918381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8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89" y="1368878"/>
            <a:ext cx="75628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1519883"/>
            <a:ext cx="11219047" cy="39428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05994" y="4411705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Tims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1898" y="4411705"/>
            <a:ext cx="22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Oskars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13415" y="4411705"/>
            <a:ext cx="22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Leons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204062" y="4411705"/>
            <a:ext cx="243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Damians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0" name="ZoneTexte 18"/>
          <p:cNvSpPr txBox="1"/>
          <p:nvPr/>
        </p:nvSpPr>
        <p:spPr>
          <a:xfrm>
            <a:off x="3021261" y="38476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 jede Familie vor!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8427" y="1555531"/>
            <a:ext cx="2695904" cy="37311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512711" y="1555531"/>
            <a:ext cx="2695904" cy="37311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263793" y="1513824"/>
            <a:ext cx="2695904" cy="37311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9083749" y="1511140"/>
            <a:ext cx="2695904" cy="37311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7"/>
          <a:stretch/>
        </p:blipFill>
        <p:spPr>
          <a:xfrm>
            <a:off x="486477" y="1457571"/>
            <a:ext cx="2792752" cy="39428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1849" y="4349393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Tims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09849" y="315310"/>
            <a:ext cx="592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Stell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Fragen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über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Tims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Familie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88427" y="1555531"/>
            <a:ext cx="1135118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424856" y="1370865"/>
            <a:ext cx="277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Koch?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50123" y="1555531"/>
            <a:ext cx="1439917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442874" y="1841645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Schwester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Polizistin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8427" y="2852613"/>
            <a:ext cx="1237967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424856" y="2344597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Tante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97813" y="2852613"/>
            <a:ext cx="586701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882853" y="2852613"/>
            <a:ext cx="586701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424855" y="2856664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Tante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musikalisch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27768" y="3906846"/>
            <a:ext cx="1439917" cy="5562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424854" y="3327444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 Cousin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fünfzehn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82853" y="3965452"/>
            <a:ext cx="1236470" cy="5562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424853" y="3839511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Tante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ccolade fermante 22"/>
          <p:cNvSpPr/>
          <p:nvPr/>
        </p:nvSpPr>
        <p:spPr>
          <a:xfrm>
            <a:off x="8447314" y="1313846"/>
            <a:ext cx="696686" cy="29303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348573" y="2180896"/>
            <a:ext cx="64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48572" y="2654003"/>
            <a:ext cx="87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23" y="57019"/>
            <a:ext cx="1313847" cy="131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20" y="2242457"/>
            <a:ext cx="1709511" cy="170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934200" y="3951968"/>
            <a:ext cx="22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Partnerspiel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1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800"/>
            <a:ext cx="11219047" cy="39428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5373" y="4327622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Tims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71277" y="4327622"/>
            <a:ext cx="22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Oskars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82794" y="4327622"/>
            <a:ext cx="22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Leons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73441" y="4327622"/>
            <a:ext cx="243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Damians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0" name="ZoneTexte 18"/>
          <p:cNvSpPr txBox="1"/>
          <p:nvPr/>
        </p:nvSpPr>
        <p:spPr>
          <a:xfrm>
            <a:off x="2999656" y="148867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 A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sucht sich ein Bild aus.</a:t>
            </a:r>
          </a:p>
          <a:p>
            <a:pPr algn="ctr"/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 B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stellt Ja-Nein-Fragen</a:t>
            </a:r>
          </a:p>
        </p:txBody>
      </p:sp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r="38561"/>
          <a:stretch/>
        </p:blipFill>
        <p:spPr bwMode="auto">
          <a:xfrm>
            <a:off x="10904205" y="544612"/>
            <a:ext cx="1380429" cy="53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7"/>
          <a:stretch/>
        </p:blipFill>
        <p:spPr>
          <a:xfrm>
            <a:off x="486477" y="1457571"/>
            <a:ext cx="2792752" cy="39428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1849" y="4349393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Tims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79668" y="1090460"/>
            <a:ext cx="635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stelle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Fragen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über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Tims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Familie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!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88427" y="1555531"/>
            <a:ext cx="1135118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79671" y="1880747"/>
            <a:ext cx="277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Koch?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50123" y="1555531"/>
            <a:ext cx="1439917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97689" y="2351527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Schwester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Polizistin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8427" y="2852613"/>
            <a:ext cx="1237967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79671" y="2854479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Tante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97813" y="2852613"/>
            <a:ext cx="586701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882853" y="2852613"/>
            <a:ext cx="586701" cy="1250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979670" y="3366546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Tante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musikalisch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27768" y="3906846"/>
            <a:ext cx="1439917" cy="5562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79669" y="3837326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 Cousin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fünfzehn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82853" y="3965452"/>
            <a:ext cx="1236470" cy="5562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979668" y="4349393"/>
            <a:ext cx="41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 Tante 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5" y="12535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0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4852" y="107109"/>
            <a:ext cx="4752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34852" y="1011511"/>
            <a:ext cx="6357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poser une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(II)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34852" y="1659211"/>
            <a:ext cx="6357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globales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4852" y="2349771"/>
            <a:ext cx="11080948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répond à ces questions par oui ou non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 commencent par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verbe conjugué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2255" y="4349145"/>
            <a:ext cx="417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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Spielst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du Tennis?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69890" y="4895245"/>
            <a:ext cx="1214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ZoneTexte 8"/>
          <p:cNvSpPr txBox="1">
            <a:spLocks noChangeArrowheads="1"/>
          </p:cNvSpPr>
          <p:nvPr/>
        </p:nvSpPr>
        <p:spPr bwMode="auto">
          <a:xfrm>
            <a:off x="2152902" y="4966683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000" b="1" dirty="0">
                <a:solidFill>
                  <a:srgbClr val="FF0000"/>
                </a:solidFill>
              </a:rPr>
              <a:t>V1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573067" y="4466621"/>
            <a:ext cx="78581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573067" y="4823809"/>
            <a:ext cx="847725" cy="276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400154" y="4096733"/>
            <a:ext cx="40306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Ja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,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spiele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Tennis.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36667" y="4815870"/>
            <a:ext cx="3929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Nein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5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2536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956939" y="3312612"/>
            <a:ext cx="51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18)</a:t>
            </a: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88" y="181199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10" y="1475524"/>
            <a:ext cx="9573117" cy="30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181</Words>
  <Application>Microsoft Office PowerPoint</Application>
  <PresentationFormat>Grand écran</PresentationFormat>
  <Paragraphs>43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Californian FB</vt:lpstr>
      <vt:lpstr>Narkisim</vt:lpstr>
      <vt:lpstr>Wingdings</vt:lpstr>
      <vt:lpstr>Wingdings 3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Départemental de l'oise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BINET</dc:creator>
  <cp:lastModifiedBy>BINET</cp:lastModifiedBy>
  <cp:revision>7</cp:revision>
  <dcterms:created xsi:type="dcterms:W3CDTF">2019-06-25T12:05:15Z</dcterms:created>
  <dcterms:modified xsi:type="dcterms:W3CDTF">2020-02-06T08:01:25Z</dcterms:modified>
</cp:coreProperties>
</file>