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5" r:id="rId1"/>
  </p:sldMasterIdLst>
  <p:notesMasterIdLst>
    <p:notesMasterId r:id="rId18"/>
  </p:notesMasterIdLst>
  <p:sldIdLst>
    <p:sldId id="270" r:id="rId2"/>
    <p:sldId id="269" r:id="rId3"/>
    <p:sldId id="257" r:id="rId4"/>
    <p:sldId id="258" r:id="rId5"/>
    <p:sldId id="259" r:id="rId6"/>
    <p:sldId id="260" r:id="rId7"/>
    <p:sldId id="271" r:id="rId8"/>
    <p:sldId id="272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50" autoAdjust="0"/>
  </p:normalViewPr>
  <p:slideViewPr>
    <p:cSldViewPr>
      <p:cViewPr varScale="1">
        <p:scale>
          <a:sx n="89" d="100"/>
          <a:sy n="89" d="100"/>
        </p:scale>
        <p:origin x="432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5740BA0-6D8A-4955-9D3D-E74AF98BCE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029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DEE4102-87B6-4EE1-B7F0-53D6BC505838}" type="slidenum">
              <a:rPr lang="fr-FR" smtClean="0">
                <a:latin typeface="Arial" charset="0"/>
              </a:rPr>
              <a:pPr eaLnBrk="1" hangingPunct="1"/>
              <a:t>1</a:t>
            </a:fld>
            <a:endParaRPr 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328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617C400-A019-4F54-A0E8-809783A40AE4}" type="slidenum">
              <a:rPr lang="fr-FR" smtClean="0">
                <a:latin typeface="Arial" charset="0"/>
              </a:rPr>
              <a:pPr eaLnBrk="1" hangingPunct="1"/>
              <a:t>12</a:t>
            </a:fld>
            <a:endParaRPr 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761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34B7A6B-FD4E-4899-B14A-05FC727674EE}" type="slidenum">
              <a:rPr lang="fr-FR" smtClean="0">
                <a:latin typeface="Arial" charset="0"/>
              </a:rPr>
              <a:pPr eaLnBrk="1" hangingPunct="1"/>
              <a:t>13</a:t>
            </a:fld>
            <a:endParaRPr 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982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AF445C1-970E-49D2-B16B-918A4E9E3CC6}" type="slidenum">
              <a:rPr lang="fr-FR" smtClean="0">
                <a:latin typeface="Arial" charset="0"/>
              </a:rPr>
              <a:pPr eaLnBrk="1" hangingPunct="1"/>
              <a:t>14</a:t>
            </a:fld>
            <a:endParaRPr 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659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47F852-4A8B-4943-9336-8F6F00A02DA9}" type="slidenum">
              <a:rPr lang="fr-FR" smtClean="0">
                <a:latin typeface="Arial" charset="0"/>
              </a:rPr>
              <a:pPr eaLnBrk="1" hangingPunct="1"/>
              <a:t>15</a:t>
            </a:fld>
            <a:endParaRPr 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431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20CC40-EC52-434E-9A62-95DA3DA50A76}" type="slidenum">
              <a:rPr lang="fr-FR" smtClean="0">
                <a:latin typeface="Arial" charset="0"/>
              </a:rPr>
              <a:pPr eaLnBrk="1" hangingPunct="1"/>
              <a:t>16</a:t>
            </a:fld>
            <a:endParaRPr 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247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DEE4102-87B6-4EE1-B7F0-53D6BC505838}" type="slidenum">
              <a:rPr lang="fr-FR" smtClean="0">
                <a:latin typeface="Arial" charset="0"/>
              </a:rPr>
              <a:pPr eaLnBrk="1" hangingPunct="1"/>
              <a:t>2</a:t>
            </a:fld>
            <a:endParaRPr 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219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90EC21-B775-4000-B9F4-7DD3227BD251}" type="slidenum">
              <a:rPr lang="fr-FR" smtClean="0">
                <a:latin typeface="Arial" charset="0"/>
              </a:rPr>
              <a:pPr eaLnBrk="1" hangingPunct="1"/>
              <a:t>3</a:t>
            </a:fld>
            <a:endParaRPr lang="fr-FR" smtClean="0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81828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4E04E1E-3892-46BD-A5B8-6F6AFC4D9F2C}" type="slidenum">
              <a:rPr lang="fr-FR" smtClean="0">
                <a:latin typeface="Arial" charset="0"/>
              </a:rPr>
              <a:pPr eaLnBrk="1" hangingPunct="1"/>
              <a:t>4</a:t>
            </a:fld>
            <a:endParaRPr lang="fr-FR" smtClean="0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85524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02FD0C-336F-4A97-BFAF-2D239AB95584}" type="slidenum">
              <a:rPr lang="fr-FR" smtClean="0">
                <a:latin typeface="Arial" charset="0"/>
              </a:rPr>
              <a:pPr eaLnBrk="1" hangingPunct="1"/>
              <a:t>5</a:t>
            </a:fld>
            <a:endParaRPr lang="fr-FR" smtClean="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77537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BEEA2E-4829-4D45-8E42-FFB3346B3CDF}" type="slidenum">
              <a:rPr lang="fr-FR" smtClean="0">
                <a:latin typeface="Arial" charset="0"/>
              </a:rPr>
              <a:pPr eaLnBrk="1" hangingPunct="1"/>
              <a:t>6</a:t>
            </a:fld>
            <a:endParaRPr lang="fr-FR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92970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32DAA20-B65F-4F00-BCBC-F109ABE2EC08}" type="slidenum">
              <a:rPr lang="fr-FR" smtClean="0">
                <a:latin typeface="Arial" charset="0"/>
              </a:rPr>
              <a:pPr eaLnBrk="1" hangingPunct="1"/>
              <a:t>9</a:t>
            </a:fld>
            <a:endParaRPr 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44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ABB45E3-107D-47F4-B6EF-53AC897C31F4}" type="slidenum">
              <a:rPr lang="fr-FR" smtClean="0">
                <a:latin typeface="Arial" charset="0"/>
              </a:rPr>
              <a:pPr eaLnBrk="1" hangingPunct="1"/>
              <a:t>10</a:t>
            </a:fld>
            <a:endParaRPr 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732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997667-A8F6-4F16-8D1D-F63CA38C4620}" type="slidenum">
              <a:rPr lang="fr-FR" smtClean="0">
                <a:latin typeface="Arial" charset="0"/>
              </a:rPr>
              <a:pPr eaLnBrk="1" hangingPunct="1"/>
              <a:t>11</a:t>
            </a:fld>
            <a:endParaRPr 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46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233" y="2438401"/>
            <a:ext cx="12196233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3" cy="650"/>
              <a:chOff x="-3" y="1562"/>
              <a:chExt cx="5763" cy="650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720 h 720"/>
                  <a:gd name="T4" fmla="*/ 1000 w 1000"/>
                  <a:gd name="T5" fmla="*/ 720 h 720"/>
                  <a:gd name="T6" fmla="*/ 1000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65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39"/>
                <a:ext cx="632" cy="315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199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60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65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71" y="1755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71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09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564217" y="1341438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555751" y="3886200"/>
            <a:ext cx="8534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555751" y="6248400"/>
            <a:ext cx="2540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200D61F-8F38-4434-B3C7-24AF8555F9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894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22484-C674-435C-9E42-E154762F2A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90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336617" y="457200"/>
            <a:ext cx="2590800" cy="56388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64217" y="457200"/>
            <a:ext cx="7569200" cy="56388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9179D-DB8D-4C31-858C-7A49109D1D3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487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672167" y="609600"/>
            <a:ext cx="10384367" cy="5486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655233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906433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478433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88601-2E6F-414B-9FE3-FB09CCE8C5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70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D7C13-16F6-44BC-A165-454A49F74E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684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DC7C3-420F-472E-B0DA-A86CCF1F5A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48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0CC09-5D49-4B8F-89C5-8C3959507E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98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FCF58-D1F0-4EF2-9CC1-29C5736FBF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80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9446D-476E-48E2-BD06-9E59581A87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694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5F654-47CD-4233-A956-F16355661D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66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631A8-F608-479E-BD9E-8A1A38708D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75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43965-0273-4CDE-A8FD-F2E7048CC48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11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-4763"/>
            <a:ext cx="1418167" cy="6858001"/>
            <a:chOff x="0" y="-3"/>
            <a:chExt cx="67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5" name="Freeform 4"/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720 h 720"/>
                  <a:gd name="T4" fmla="*/ 1000 w 1000"/>
                  <a:gd name="T5" fmla="*/ 720 h 720"/>
                  <a:gd name="T6" fmla="*/ 1000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6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7" name="Freeform 6"/>
              <p:cNvSpPr>
                <a:spLocks/>
              </p:cNvSpPr>
              <p:nvPr/>
            </p:nvSpPr>
            <p:spPr bwMode="ltGray">
              <a:xfrm rot="-5400000">
                <a:off x="954" y="168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8" name="Freeform 7"/>
              <p:cNvSpPr>
                <a:spLocks/>
              </p:cNvSpPr>
              <p:nvPr/>
            </p:nvSpPr>
            <p:spPr bwMode="ltGray">
              <a:xfrm rot="-5400000">
                <a:off x="-85" y="1766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9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0" name="Freeform 9"/>
              <p:cNvSpPr>
                <a:spLocks/>
              </p:cNvSpPr>
              <p:nvPr/>
            </p:nvSpPr>
            <p:spPr bwMode="ltGray">
              <a:xfrm rot="-5400000">
                <a:off x="424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1" name="Freeform 10"/>
              <p:cNvSpPr>
                <a:spLocks/>
              </p:cNvSpPr>
              <p:nvPr/>
            </p:nvSpPr>
            <p:spPr bwMode="ltGray">
              <a:xfrm rot="-5400000">
                <a:off x="137" y="1728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2" name="Freeform 11"/>
              <p:cNvSpPr>
                <a:spLocks/>
              </p:cNvSpPr>
              <p:nvPr/>
            </p:nvSpPr>
            <p:spPr bwMode="ltGray">
              <a:xfrm rot="-5400000">
                <a:off x="3173" y="165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3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4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5" name="Freeform 14"/>
              <p:cNvSpPr>
                <a:spLocks/>
              </p:cNvSpPr>
              <p:nvPr/>
            </p:nvSpPr>
            <p:spPr bwMode="ltGray">
              <a:xfrm rot="-5400000">
                <a:off x="2533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6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7" name="Freeform 16"/>
              <p:cNvSpPr>
                <a:spLocks/>
              </p:cNvSpPr>
              <p:nvPr/>
            </p:nvSpPr>
            <p:spPr bwMode="ltGray">
              <a:xfrm rot="-5400000">
                <a:off x="2025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8" name="Freeform 17"/>
              <p:cNvSpPr>
                <a:spLocks/>
              </p:cNvSpPr>
              <p:nvPr/>
            </p:nvSpPr>
            <p:spPr bwMode="ltGray">
              <a:xfrm rot="-5400000">
                <a:off x="4042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9" name="Freeform 18"/>
              <p:cNvSpPr>
                <a:spLocks/>
              </p:cNvSpPr>
              <p:nvPr/>
            </p:nvSpPr>
            <p:spPr bwMode="ltGray">
              <a:xfrm rot="-5400000">
                <a:off x="3681" y="165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0" name="Freeform 19"/>
              <p:cNvSpPr>
                <a:spLocks/>
              </p:cNvSpPr>
              <p:nvPr/>
            </p:nvSpPr>
            <p:spPr bwMode="ltGray">
              <a:xfrm rot="-5400000">
                <a:off x="4528" y="1733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1" name="Freeform 20"/>
              <p:cNvSpPr>
                <a:spLocks/>
              </p:cNvSpPr>
              <p:nvPr/>
            </p:nvSpPr>
            <p:spPr bwMode="ltGray">
              <a:xfrm>
                <a:off x="5469" y="154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2" name="Freeform 21"/>
              <p:cNvSpPr>
                <a:spLocks/>
              </p:cNvSpPr>
              <p:nvPr/>
            </p:nvSpPr>
            <p:spPr bwMode="ltGray">
              <a:xfrm rot="-5400000">
                <a:off x="5060" y="166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3" name="Freeform 22"/>
              <p:cNvSpPr>
                <a:spLocks/>
              </p:cNvSpPr>
              <p:nvPr/>
            </p:nvSpPr>
            <p:spPr bwMode="ltGray">
              <a:xfrm rot="-5400000">
                <a:off x="4759" y="1693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033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4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564217" y="457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Cliquer pour modifier le style du titre du masque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64217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Cliquer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207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64217" y="62658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07BAE160-8CE9-4D18-97AD-34BEA6EC90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9.xml"/><Relationship Id="rId7" Type="http://schemas.openxmlformats.org/officeDocument/2006/relationships/slide" Target="slide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10" Type="http://schemas.openxmlformats.org/officeDocument/2006/relationships/slide" Target="slide13.xml"/><Relationship Id="rId4" Type="http://schemas.openxmlformats.org/officeDocument/2006/relationships/slide" Target="slide10.xml"/><Relationship Id="rId9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52736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JONAS UND JUDITH</a:t>
            </a:r>
            <a:endParaRPr lang="fr-F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Picture 2" descr="Résultat de recherche d'images pour &quot;mann playmobil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89"/>
          <a:stretch/>
        </p:blipFill>
        <p:spPr bwMode="auto">
          <a:xfrm>
            <a:off x="3575720" y="3861048"/>
            <a:ext cx="172391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ésultat de recherche d'images pour &quot;frau playmobil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3789040"/>
            <a:ext cx="1188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5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Bouton d'action : Précédent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696451" y="5589589"/>
            <a:ext cx="720725" cy="719137"/>
          </a:xfrm>
          <a:prstGeom prst="actionButtonBackPreviou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pic>
        <p:nvPicPr>
          <p:cNvPr id="5122" name="Picture 2" descr="RÃ©sultat de recherche d'images pour &quot;chemikerin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2060848"/>
            <a:ext cx="5255568" cy="2759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11268" name="Bouton d'action : Précédent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696451" y="5589589"/>
            <a:ext cx="720725" cy="719137"/>
          </a:xfrm>
          <a:prstGeom prst="actionButtonBackPreviou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http://www.ard.de/image/3584694/16x9/4788873516316901136/70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35"/>
          <a:stretch/>
        </p:blipFill>
        <p:spPr bwMode="auto">
          <a:xfrm>
            <a:off x="3503712" y="1768474"/>
            <a:ext cx="5697437" cy="3771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Bouton d'action : Précédent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696451" y="5589589"/>
            <a:ext cx="720725" cy="719137"/>
          </a:xfrm>
          <a:prstGeom prst="actionButtonBackPreviou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pic>
        <p:nvPicPr>
          <p:cNvPr id="4098" name="Picture 2" descr="RÃ©sultat de recherche d'images pour &quot;fotografin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1412776"/>
            <a:ext cx="5176702" cy="3453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Bouton d'action : Précédent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696451" y="5589589"/>
            <a:ext cx="720725" cy="719137"/>
          </a:xfrm>
          <a:prstGeom prst="actionButtonBackPreviou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9" y="1484784"/>
            <a:ext cx="4810125" cy="3190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14340" name="Bouton d'action : Précédent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696451" y="5589589"/>
            <a:ext cx="720725" cy="719137"/>
          </a:xfrm>
          <a:prstGeom prst="actionButtonBackPreviou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RÃ©sultat de recherche d'images pour &quot;boulangÃ¨r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1978895"/>
            <a:ext cx="4752305" cy="3323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Bouton d'action : Précédent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696451" y="5589589"/>
            <a:ext cx="720725" cy="719137"/>
          </a:xfrm>
          <a:prstGeom prst="actionButtonBackPreviou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1784" y="1484784"/>
            <a:ext cx="4879826" cy="3257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Bouton d'action : Précédent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696451" y="5589589"/>
            <a:ext cx="720725" cy="719137"/>
          </a:xfrm>
          <a:prstGeom prst="actionButtonBackPreviou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pic>
        <p:nvPicPr>
          <p:cNvPr id="2050" name="Picture 2" descr="RÃ©sultat de recherche d'images pour &quot;lehrerin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2132856"/>
            <a:ext cx="4333875" cy="2190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2" descr="C:\Users\Myriam\AppData\Local\Microsoft\Windows\Temporary Internet Files\Content.IE5\09MUTEHU\MCj0433934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3645024"/>
            <a:ext cx="158417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0" y="522920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latin typeface="+mn-lt"/>
              </a:rPr>
              <a:t>(</a:t>
            </a:r>
            <a:r>
              <a:rPr lang="fr-FR" sz="2000" i="1" dirty="0" err="1" smtClean="0">
                <a:latin typeface="+mn-lt"/>
              </a:rPr>
              <a:t>Arbeitsblatt</a:t>
            </a:r>
            <a:r>
              <a:rPr lang="fr-FR" sz="2000" i="1" dirty="0" smtClean="0">
                <a:latin typeface="+mn-lt"/>
              </a:rPr>
              <a:t>)</a:t>
            </a:r>
            <a:endParaRPr lang="fr-FR" sz="2000" i="1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52736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WECHSELSPIEL</a:t>
            </a:r>
            <a:endParaRPr lang="fr-F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224338" y="765176"/>
            <a:ext cx="50400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800" dirty="0" smtClean="0">
                <a:latin typeface="Arial" charset="0"/>
                <a:sym typeface="Wingdings 3" panose="05040102010807070707" pitchFamily="18" charset="2"/>
              </a:rPr>
              <a:t> </a:t>
            </a:r>
            <a:r>
              <a:rPr lang="fr-FR" sz="2800" dirty="0" err="1" smtClean="0">
                <a:latin typeface="Arial" charset="0"/>
              </a:rPr>
              <a:t>Wie</a:t>
            </a:r>
            <a:r>
              <a:rPr lang="fr-FR" sz="2800" dirty="0" smtClean="0">
                <a:latin typeface="Arial" charset="0"/>
              </a:rPr>
              <a:t> </a:t>
            </a:r>
            <a:r>
              <a:rPr lang="fr-FR" sz="2800" dirty="0" err="1">
                <a:latin typeface="Arial" charset="0"/>
              </a:rPr>
              <a:t>hei</a:t>
            </a:r>
            <a:r>
              <a:rPr lang="en-US" sz="2800" dirty="0" err="1">
                <a:latin typeface="Arial" charset="0"/>
                <a:cs typeface="Times New Roman" pitchFamily="18" charset="0"/>
              </a:rPr>
              <a:t>ßt</a:t>
            </a:r>
            <a:r>
              <a:rPr lang="en-US" sz="2800" dirty="0">
                <a:latin typeface="Arial" charset="0"/>
                <a:cs typeface="Times New Roman" pitchFamily="18" charset="0"/>
              </a:rPr>
              <a:t>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sein</a:t>
            </a:r>
            <a:r>
              <a:rPr lang="en-US" sz="2800" dirty="0">
                <a:latin typeface="Arial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" charset="0"/>
                <a:cs typeface="Times New Roman" pitchFamily="18" charset="0"/>
              </a:rPr>
              <a:t>Vater</a:t>
            </a:r>
            <a:r>
              <a:rPr lang="en-US" sz="2800" dirty="0">
                <a:latin typeface="Arial" charset="0"/>
                <a:cs typeface="Times New Roman" pitchFamily="18" charset="0"/>
              </a:rPr>
              <a:t>?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224339" y="1341439"/>
            <a:ext cx="465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800" dirty="0">
                <a:latin typeface="Arial" charset="0"/>
                <a:sym typeface="Wingdings 3" panose="05040102010807070707" pitchFamily="18" charset="2"/>
              </a:rPr>
              <a:t> </a:t>
            </a:r>
            <a:r>
              <a:rPr lang="fr-FR" sz="2800" dirty="0" err="1" smtClean="0">
                <a:latin typeface="Arial" charset="0"/>
              </a:rPr>
              <a:t>Wie</a:t>
            </a:r>
            <a:r>
              <a:rPr lang="fr-FR" sz="2800" dirty="0" smtClean="0">
                <a:latin typeface="Arial" charset="0"/>
              </a:rPr>
              <a:t> </a:t>
            </a:r>
            <a:r>
              <a:rPr lang="fr-FR" sz="2800" dirty="0" err="1">
                <a:latin typeface="Arial" charset="0"/>
              </a:rPr>
              <a:t>alt</a:t>
            </a:r>
            <a:r>
              <a:rPr lang="fr-FR" sz="2800" dirty="0">
                <a:latin typeface="Arial" charset="0"/>
              </a:rPr>
              <a:t> </a:t>
            </a:r>
            <a:r>
              <a:rPr lang="fr-FR" sz="2800" dirty="0" err="1">
                <a:latin typeface="Arial" charset="0"/>
              </a:rPr>
              <a:t>ist</a:t>
            </a:r>
            <a:r>
              <a:rPr lang="fr-FR" sz="2800" dirty="0">
                <a:latin typeface="Arial" charset="0"/>
              </a:rPr>
              <a:t>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seine</a:t>
            </a:r>
            <a:r>
              <a:rPr lang="en-US" sz="2800" dirty="0">
                <a:latin typeface="Arial" charset="0"/>
                <a:cs typeface="Times New Roman" pitchFamily="18" charset="0"/>
              </a:rPr>
              <a:t> Mutter?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224338" y="1916114"/>
            <a:ext cx="64081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800" dirty="0">
                <a:latin typeface="Arial" charset="0"/>
                <a:sym typeface="Wingdings 3" panose="05040102010807070707" pitchFamily="18" charset="2"/>
              </a:rPr>
              <a:t> </a:t>
            </a:r>
            <a:r>
              <a:rPr lang="fr-FR" sz="2800" dirty="0" err="1" smtClean="0">
                <a:latin typeface="Arial" charset="0"/>
              </a:rPr>
              <a:t>Was</a:t>
            </a:r>
            <a:r>
              <a:rPr lang="fr-FR" sz="2800" dirty="0" smtClean="0">
                <a:latin typeface="Arial" charset="0"/>
              </a:rPr>
              <a:t> </a:t>
            </a:r>
            <a:r>
              <a:rPr lang="fr-FR" sz="2800" dirty="0" err="1" smtClean="0">
                <a:latin typeface="Arial" charset="0"/>
              </a:rPr>
              <a:t>macht</a:t>
            </a:r>
            <a:r>
              <a:rPr lang="fr-FR" sz="2800" dirty="0" smtClean="0">
                <a:latin typeface="Arial" charset="0"/>
              </a:rPr>
              <a:t> </a:t>
            </a:r>
            <a:r>
              <a:rPr lang="fr-F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seine </a:t>
            </a:r>
            <a:r>
              <a:rPr lang="en-US" sz="2800" dirty="0" smtClean="0">
                <a:latin typeface="Arial" charset="0"/>
                <a:cs typeface="Times New Roman" pitchFamily="18" charset="0"/>
              </a:rPr>
              <a:t>Mutter?</a:t>
            </a:r>
            <a:endParaRPr lang="en-US" sz="28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151313" y="3644901"/>
            <a:ext cx="3816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800" dirty="0">
                <a:latin typeface="Arial" charset="0"/>
                <a:sym typeface="Wingdings 3" panose="05040102010807070707" pitchFamily="18" charset="2"/>
              </a:rPr>
              <a:t> </a:t>
            </a:r>
            <a:r>
              <a:rPr lang="fr-FR" sz="2800" dirty="0" err="1" smtClean="0">
                <a:latin typeface="Arial" charset="0"/>
              </a:rPr>
              <a:t>Wie</a:t>
            </a:r>
            <a:r>
              <a:rPr lang="fr-FR" sz="2800" dirty="0" smtClean="0">
                <a:latin typeface="Arial" charset="0"/>
              </a:rPr>
              <a:t> </a:t>
            </a:r>
            <a:r>
              <a:rPr lang="fr-FR" sz="2800" dirty="0" err="1">
                <a:latin typeface="Arial" charset="0"/>
              </a:rPr>
              <a:t>hei</a:t>
            </a:r>
            <a:r>
              <a:rPr lang="en-US" sz="2800" dirty="0" err="1">
                <a:latin typeface="Arial" charset="0"/>
                <a:cs typeface="Times New Roman" pitchFamily="18" charset="0"/>
              </a:rPr>
              <a:t>ßt</a:t>
            </a:r>
            <a:r>
              <a:rPr lang="en-US" sz="2800" dirty="0">
                <a:latin typeface="Arial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ihr</a:t>
            </a:r>
            <a:r>
              <a:rPr lang="en-US" sz="2800" dirty="0">
                <a:latin typeface="Arial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" charset="0"/>
                <a:cs typeface="Times New Roman" pitchFamily="18" charset="0"/>
              </a:rPr>
              <a:t>Vater</a:t>
            </a:r>
            <a:r>
              <a:rPr lang="en-US" sz="2800" dirty="0">
                <a:latin typeface="Arial" charset="0"/>
                <a:cs typeface="Times New Roman" pitchFamily="18" charset="0"/>
              </a:rPr>
              <a:t>?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151313" y="4149726"/>
            <a:ext cx="3816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800" dirty="0">
                <a:latin typeface="Arial" charset="0"/>
                <a:sym typeface="Wingdings 3" panose="05040102010807070707" pitchFamily="18" charset="2"/>
              </a:rPr>
              <a:t> </a:t>
            </a:r>
            <a:r>
              <a:rPr lang="fr-FR" sz="2800" dirty="0" err="1" smtClean="0">
                <a:latin typeface="Arial" charset="0"/>
              </a:rPr>
              <a:t>Wie</a:t>
            </a:r>
            <a:r>
              <a:rPr lang="fr-FR" sz="2800" dirty="0" smtClean="0">
                <a:latin typeface="Arial" charset="0"/>
              </a:rPr>
              <a:t> </a:t>
            </a:r>
            <a:r>
              <a:rPr lang="fr-FR" sz="2800" dirty="0" err="1">
                <a:latin typeface="Arial" charset="0"/>
              </a:rPr>
              <a:t>alt</a:t>
            </a:r>
            <a:r>
              <a:rPr lang="fr-FR" sz="2800" dirty="0">
                <a:latin typeface="Arial" charset="0"/>
              </a:rPr>
              <a:t> </a:t>
            </a:r>
            <a:r>
              <a:rPr lang="fr-FR" sz="2800" dirty="0" err="1">
                <a:latin typeface="Arial" charset="0"/>
              </a:rPr>
              <a:t>ist</a:t>
            </a:r>
            <a:r>
              <a:rPr lang="fr-FR" sz="2800" dirty="0">
                <a:latin typeface="Arial" charset="0"/>
              </a:rPr>
              <a:t> </a:t>
            </a:r>
            <a:r>
              <a:rPr lang="fr-FR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ihr</a:t>
            </a:r>
            <a:r>
              <a:rPr lang="en-US" sz="2800" dirty="0">
                <a:latin typeface="Arial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" charset="0"/>
                <a:cs typeface="Times New Roman" pitchFamily="18" charset="0"/>
              </a:rPr>
              <a:t>Vater</a:t>
            </a:r>
            <a:r>
              <a:rPr lang="en-US" sz="2800" dirty="0">
                <a:latin typeface="Arial" charset="0"/>
                <a:cs typeface="Times New Roman" pitchFamily="18" charset="0"/>
              </a:rPr>
              <a:t>?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151312" y="4652964"/>
            <a:ext cx="59771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800" dirty="0">
                <a:latin typeface="Arial" charset="0"/>
                <a:sym typeface="Wingdings 3" panose="05040102010807070707" pitchFamily="18" charset="2"/>
              </a:rPr>
              <a:t> </a:t>
            </a:r>
            <a:r>
              <a:rPr lang="fr-FR" sz="2800" dirty="0" err="1" smtClean="0">
                <a:latin typeface="Arial" charset="0"/>
              </a:rPr>
              <a:t>Was</a:t>
            </a:r>
            <a:r>
              <a:rPr lang="fr-FR" sz="2800" dirty="0" smtClean="0">
                <a:latin typeface="Arial" charset="0"/>
              </a:rPr>
              <a:t> </a:t>
            </a:r>
            <a:r>
              <a:rPr lang="fr-FR" sz="2800" dirty="0" err="1" smtClean="0">
                <a:latin typeface="Arial" charset="0"/>
              </a:rPr>
              <a:t>macht</a:t>
            </a:r>
            <a:r>
              <a:rPr lang="fr-FR" sz="2800" dirty="0" smtClean="0">
                <a:latin typeface="Arial" charset="0"/>
              </a:rPr>
              <a:t> </a:t>
            </a:r>
            <a:r>
              <a:rPr lang="fr-FR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ihre</a:t>
            </a:r>
            <a:r>
              <a:rPr lang="fr-FR" sz="2800" dirty="0">
                <a:latin typeface="Arial" charset="0"/>
              </a:rPr>
              <a:t> </a:t>
            </a:r>
            <a:r>
              <a:rPr lang="fr-FR" sz="2800" dirty="0" err="1" smtClean="0">
                <a:latin typeface="Arial" charset="0"/>
              </a:rPr>
              <a:t>Mutter</a:t>
            </a:r>
            <a:r>
              <a:rPr lang="en-US" sz="2800" dirty="0" smtClean="0">
                <a:latin typeface="Arial" charset="0"/>
                <a:cs typeface="Times New Roman" pitchFamily="18" charset="0"/>
              </a:rPr>
              <a:t>?</a:t>
            </a:r>
            <a:endParaRPr lang="en-US" sz="2800" dirty="0">
              <a:latin typeface="Arial" charset="0"/>
              <a:cs typeface="Times New Roman" pitchFamily="18" charset="0"/>
            </a:endParaRPr>
          </a:p>
        </p:txBody>
      </p:sp>
      <p:pic>
        <p:nvPicPr>
          <p:cNvPr id="10" name="Picture 2" descr="Résultat de recherche d'images pour &quot;mann playmobil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89"/>
          <a:stretch/>
        </p:blipFill>
        <p:spPr bwMode="auto">
          <a:xfrm>
            <a:off x="2063552" y="620688"/>
            <a:ext cx="172391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ésultat de recherche d'images pour &quot;frau playmobil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1" y="3501008"/>
            <a:ext cx="1188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9" grpId="0"/>
      <p:bldP spid="82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838233531"/>
              </p:ext>
            </p:extLst>
          </p:nvPr>
        </p:nvGraphicFramePr>
        <p:xfrm>
          <a:off x="1666876" y="274639"/>
          <a:ext cx="8602663" cy="5851527"/>
        </p:xfrm>
        <a:graphic>
          <a:graphicData uri="http://schemas.openxmlformats.org/drawingml/2006/table">
            <a:tbl>
              <a:tblPr/>
              <a:tblGrid>
                <a:gridCol w="12061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20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86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686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686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686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366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Jonas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Judith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Michael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Lisa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502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Vater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661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50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Beruf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3661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Mutter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50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3661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Beruf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199" name="Text Box 55"/>
          <p:cNvSpPr txBox="1">
            <a:spLocks noChangeArrowheads="1"/>
          </p:cNvSpPr>
          <p:nvPr/>
        </p:nvSpPr>
        <p:spPr bwMode="auto">
          <a:xfrm>
            <a:off x="4872038" y="5516563"/>
            <a:ext cx="1008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>
              <a:latin typeface="Arial" charset="0"/>
            </a:endParaRPr>
          </a:p>
        </p:txBody>
      </p:sp>
      <p:sp>
        <p:nvSpPr>
          <p:cNvPr id="6224" name="Text Box 80"/>
          <p:cNvSpPr txBox="1">
            <a:spLocks noChangeArrowheads="1"/>
          </p:cNvSpPr>
          <p:nvPr/>
        </p:nvSpPr>
        <p:spPr bwMode="auto">
          <a:xfrm>
            <a:off x="7967663" y="2565400"/>
            <a:ext cx="1223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fr-FR" sz="2400">
              <a:latin typeface="Tahoma" pitchFamily="34" charset="0"/>
            </a:endParaRPr>
          </a:p>
        </p:txBody>
      </p:sp>
      <p:sp>
        <p:nvSpPr>
          <p:cNvPr id="3" name="Bouton d'action : Aide 2">
            <a:hlinkClick r:id="" action="ppaction://noaction" highlightClick="1"/>
          </p:cNvPr>
          <p:cNvSpPr/>
          <p:nvPr/>
        </p:nvSpPr>
        <p:spPr bwMode="auto">
          <a:xfrm>
            <a:off x="4001418" y="1118394"/>
            <a:ext cx="360000" cy="360000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32" name="Bouton d'action : Aide 31">
            <a:hlinkClick r:id="" action="ppaction://noaction" highlightClick="1"/>
          </p:cNvPr>
          <p:cNvSpPr/>
          <p:nvPr/>
        </p:nvSpPr>
        <p:spPr bwMode="auto">
          <a:xfrm>
            <a:off x="4002047" y="1949916"/>
            <a:ext cx="360000" cy="360000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33" name="Bouton d'action : Aide 32">
            <a:hlinkClick r:id="" action="ppaction://noaction" highlightClick="1"/>
          </p:cNvPr>
          <p:cNvSpPr/>
          <p:nvPr/>
        </p:nvSpPr>
        <p:spPr bwMode="auto">
          <a:xfrm>
            <a:off x="4001418" y="2785548"/>
            <a:ext cx="360000" cy="360000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34" name="Bouton d'action : Aide 33">
            <a:hlinkClick r:id="" action="ppaction://noaction" highlightClick="1"/>
          </p:cNvPr>
          <p:cNvSpPr/>
          <p:nvPr/>
        </p:nvSpPr>
        <p:spPr bwMode="auto">
          <a:xfrm>
            <a:off x="4001418" y="3627872"/>
            <a:ext cx="360000" cy="360000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35" name="Bouton d'action : Aide 34">
            <a:hlinkClick r:id="" action="ppaction://noaction" highlightClick="1"/>
          </p:cNvPr>
          <p:cNvSpPr/>
          <p:nvPr/>
        </p:nvSpPr>
        <p:spPr bwMode="auto">
          <a:xfrm>
            <a:off x="4001418" y="4454348"/>
            <a:ext cx="360000" cy="360000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36" name="Bouton d'action : Aide 35">
            <a:hlinkClick r:id="" action="ppaction://noaction" highlightClick="1"/>
          </p:cNvPr>
          <p:cNvSpPr/>
          <p:nvPr/>
        </p:nvSpPr>
        <p:spPr bwMode="auto">
          <a:xfrm>
            <a:off x="4001418" y="5294942"/>
            <a:ext cx="360000" cy="360000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37" name="Bouton d'action : Aide 36">
            <a:hlinkClick r:id="" action="ppaction://noaction" highlightClick="1"/>
          </p:cNvPr>
          <p:cNvSpPr/>
          <p:nvPr/>
        </p:nvSpPr>
        <p:spPr bwMode="auto">
          <a:xfrm>
            <a:off x="5569886" y="1118394"/>
            <a:ext cx="360000" cy="360000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38" name="Bouton d'action : Aide 37">
            <a:hlinkClick r:id="" action="ppaction://noaction" highlightClick="1"/>
          </p:cNvPr>
          <p:cNvSpPr/>
          <p:nvPr/>
        </p:nvSpPr>
        <p:spPr bwMode="auto">
          <a:xfrm>
            <a:off x="5563536" y="1949916"/>
            <a:ext cx="360000" cy="360000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39" name="Bouton d'action : Aide 38">
            <a:hlinkClick r:id="" action="ppaction://noaction" highlightClick="1"/>
          </p:cNvPr>
          <p:cNvSpPr/>
          <p:nvPr/>
        </p:nvSpPr>
        <p:spPr bwMode="auto">
          <a:xfrm>
            <a:off x="5563536" y="2791814"/>
            <a:ext cx="360000" cy="360000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40" name="Bouton d'action : Aide 39">
            <a:hlinkClick r:id="" action="ppaction://noaction" highlightClick="1"/>
          </p:cNvPr>
          <p:cNvSpPr/>
          <p:nvPr/>
        </p:nvSpPr>
        <p:spPr bwMode="auto">
          <a:xfrm>
            <a:off x="5563536" y="3627872"/>
            <a:ext cx="360000" cy="360000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41" name="Bouton d'action : Aide 40">
            <a:hlinkClick r:id="" action="ppaction://noaction" highlightClick="1"/>
          </p:cNvPr>
          <p:cNvSpPr/>
          <p:nvPr/>
        </p:nvSpPr>
        <p:spPr bwMode="auto">
          <a:xfrm>
            <a:off x="5563480" y="4454348"/>
            <a:ext cx="360000" cy="360000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42" name="Bouton d'action : Aide 41">
            <a:hlinkClick r:id="" action="ppaction://noaction" highlightClick="1"/>
          </p:cNvPr>
          <p:cNvSpPr/>
          <p:nvPr/>
        </p:nvSpPr>
        <p:spPr bwMode="auto">
          <a:xfrm>
            <a:off x="5563536" y="5294942"/>
            <a:ext cx="360000" cy="360000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43" name="Bouton d'action : Aide 42">
            <a:hlinkClick r:id="" action="ppaction://noaction" highlightClick="1"/>
          </p:cNvPr>
          <p:cNvSpPr/>
          <p:nvPr/>
        </p:nvSpPr>
        <p:spPr bwMode="auto">
          <a:xfrm>
            <a:off x="7132290" y="1118394"/>
            <a:ext cx="360000" cy="360000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44" name="Bouton d'action : Aide 43">
            <a:hlinkClick r:id="" action="ppaction://noaction" highlightClick="1"/>
          </p:cNvPr>
          <p:cNvSpPr/>
          <p:nvPr/>
        </p:nvSpPr>
        <p:spPr bwMode="auto">
          <a:xfrm>
            <a:off x="7132234" y="1949916"/>
            <a:ext cx="360000" cy="360000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45" name="Bouton d'action : Aide 44">
            <a:hlinkClick r:id="" action="ppaction://noaction" highlightClick="1"/>
          </p:cNvPr>
          <p:cNvSpPr/>
          <p:nvPr/>
        </p:nvSpPr>
        <p:spPr bwMode="auto">
          <a:xfrm>
            <a:off x="7132290" y="2780928"/>
            <a:ext cx="360000" cy="360000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46" name="Bouton d'action : Aide 45">
            <a:hlinkClick r:id="" action="ppaction://noaction" highlightClick="1"/>
          </p:cNvPr>
          <p:cNvSpPr/>
          <p:nvPr/>
        </p:nvSpPr>
        <p:spPr bwMode="auto">
          <a:xfrm>
            <a:off x="7132290" y="3627872"/>
            <a:ext cx="360000" cy="360000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47" name="Bouton d'action : Aide 46">
            <a:hlinkClick r:id="" action="ppaction://noaction" highlightClick="1"/>
          </p:cNvPr>
          <p:cNvSpPr/>
          <p:nvPr/>
        </p:nvSpPr>
        <p:spPr bwMode="auto">
          <a:xfrm>
            <a:off x="7132290" y="4454348"/>
            <a:ext cx="360000" cy="360000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48" name="Bouton d'action : Aide 47">
            <a:hlinkClick r:id="" action="ppaction://noaction" highlightClick="1"/>
          </p:cNvPr>
          <p:cNvSpPr/>
          <p:nvPr/>
        </p:nvSpPr>
        <p:spPr bwMode="auto">
          <a:xfrm>
            <a:off x="7132290" y="5290406"/>
            <a:ext cx="360000" cy="360000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49" name="Bouton d'action : Aide 48">
            <a:hlinkClick r:id="" action="ppaction://noaction" highlightClick="1"/>
          </p:cNvPr>
          <p:cNvSpPr/>
          <p:nvPr/>
        </p:nvSpPr>
        <p:spPr bwMode="auto">
          <a:xfrm>
            <a:off x="8710116" y="1118394"/>
            <a:ext cx="360000" cy="360000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50" name="Bouton d'action : Aide 49">
            <a:hlinkClick r:id="" action="ppaction://noaction" highlightClick="1"/>
          </p:cNvPr>
          <p:cNvSpPr/>
          <p:nvPr/>
        </p:nvSpPr>
        <p:spPr bwMode="auto">
          <a:xfrm>
            <a:off x="8710116" y="1949916"/>
            <a:ext cx="360000" cy="360000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51" name="Bouton d'action : Aide 50">
            <a:hlinkClick r:id="" action="ppaction://noaction" highlightClick="1"/>
          </p:cNvPr>
          <p:cNvSpPr/>
          <p:nvPr/>
        </p:nvSpPr>
        <p:spPr bwMode="auto">
          <a:xfrm>
            <a:off x="8710116" y="2780928"/>
            <a:ext cx="360000" cy="360000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52" name="Bouton d'action : Aide 51">
            <a:hlinkClick r:id="" action="ppaction://noaction" highlightClick="1"/>
          </p:cNvPr>
          <p:cNvSpPr/>
          <p:nvPr/>
        </p:nvSpPr>
        <p:spPr bwMode="auto">
          <a:xfrm>
            <a:off x="8710116" y="3627872"/>
            <a:ext cx="360000" cy="360000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53" name="Bouton d'action : Aide 52">
            <a:hlinkClick r:id="" action="ppaction://noaction" highlightClick="1"/>
          </p:cNvPr>
          <p:cNvSpPr/>
          <p:nvPr/>
        </p:nvSpPr>
        <p:spPr bwMode="auto">
          <a:xfrm>
            <a:off x="8710116" y="4460698"/>
            <a:ext cx="360000" cy="360000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54" name="Bouton d'action : Aide 53">
            <a:hlinkClick r:id="" action="ppaction://noaction" highlightClick="1"/>
          </p:cNvPr>
          <p:cNvSpPr/>
          <p:nvPr/>
        </p:nvSpPr>
        <p:spPr bwMode="auto">
          <a:xfrm>
            <a:off x="8699174" y="5290406"/>
            <a:ext cx="360000" cy="360000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10296" name="Text Box 56"/>
          <p:cNvSpPr txBox="1">
            <a:spLocks noChangeArrowheads="1"/>
          </p:cNvSpPr>
          <p:nvPr/>
        </p:nvSpPr>
        <p:spPr bwMode="auto">
          <a:xfrm>
            <a:off x="4295776" y="1412776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400" dirty="0">
                <a:latin typeface="Tahoma" pitchFamily="34" charset="0"/>
              </a:rPr>
              <a:t>Rolf</a:t>
            </a:r>
          </a:p>
        </p:txBody>
      </p:sp>
      <p:sp>
        <p:nvSpPr>
          <p:cNvPr id="10297" name="Text Box 57"/>
          <p:cNvSpPr txBox="1">
            <a:spLocks noChangeArrowheads="1"/>
          </p:cNvSpPr>
          <p:nvPr/>
        </p:nvSpPr>
        <p:spPr bwMode="auto">
          <a:xfrm>
            <a:off x="4310063" y="2179712"/>
            <a:ext cx="1223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400" dirty="0">
                <a:latin typeface="Tahoma" pitchFamily="34" charset="0"/>
              </a:rPr>
              <a:t>35</a:t>
            </a:r>
          </a:p>
        </p:txBody>
      </p:sp>
      <p:sp>
        <p:nvSpPr>
          <p:cNvPr id="10298" name="Text Box 58"/>
          <p:cNvSpPr txBox="1">
            <a:spLocks noChangeArrowheads="1"/>
          </p:cNvSpPr>
          <p:nvPr/>
        </p:nvSpPr>
        <p:spPr bwMode="auto">
          <a:xfrm>
            <a:off x="4238626" y="3172906"/>
            <a:ext cx="1223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000" dirty="0" smtClean="0">
                <a:latin typeface="Tahoma" pitchFamily="34" charset="0"/>
                <a:hlinkClick r:id="rId3" action="ppaction://hlinksldjump"/>
              </a:rPr>
              <a:t>Koch</a:t>
            </a:r>
            <a:endParaRPr lang="fr-FR" sz="2400" dirty="0">
              <a:latin typeface="Tahoma" pitchFamily="34" charset="0"/>
            </a:endParaRPr>
          </a:p>
        </p:txBody>
      </p:sp>
      <p:sp>
        <p:nvSpPr>
          <p:cNvPr id="10299" name="Text Box 59"/>
          <p:cNvSpPr txBox="1">
            <a:spLocks noChangeArrowheads="1"/>
          </p:cNvSpPr>
          <p:nvPr/>
        </p:nvSpPr>
        <p:spPr bwMode="auto">
          <a:xfrm>
            <a:off x="4367213" y="3907904"/>
            <a:ext cx="1223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400" dirty="0">
                <a:latin typeface="Tahoma" pitchFamily="34" charset="0"/>
              </a:rPr>
              <a:t>Inge</a:t>
            </a:r>
          </a:p>
        </p:txBody>
      </p:sp>
      <p:sp>
        <p:nvSpPr>
          <p:cNvPr id="10300" name="Text Box 60"/>
          <p:cNvSpPr txBox="1">
            <a:spLocks noChangeArrowheads="1"/>
          </p:cNvSpPr>
          <p:nvPr/>
        </p:nvSpPr>
        <p:spPr bwMode="auto">
          <a:xfrm>
            <a:off x="4295776" y="4627984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400" dirty="0">
                <a:latin typeface="Tahoma" pitchFamily="34" charset="0"/>
              </a:rPr>
              <a:t>33</a:t>
            </a:r>
          </a:p>
        </p:txBody>
      </p:sp>
      <p:sp>
        <p:nvSpPr>
          <p:cNvPr id="10301" name="Text Box 61"/>
          <p:cNvSpPr txBox="1">
            <a:spLocks noChangeArrowheads="1"/>
          </p:cNvSpPr>
          <p:nvPr/>
        </p:nvSpPr>
        <p:spPr bwMode="auto">
          <a:xfrm>
            <a:off x="4024314" y="5621178"/>
            <a:ext cx="1584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000" dirty="0" err="1" smtClean="0">
                <a:latin typeface="Tahoma" pitchFamily="34" charset="0"/>
                <a:hlinkClick r:id="rId4" action="ppaction://hlinksldjump"/>
              </a:rPr>
              <a:t>Chemikerin</a:t>
            </a:r>
            <a:endParaRPr lang="fr-FR" sz="2000" dirty="0">
              <a:latin typeface="Tahoma" pitchFamily="34" charset="0"/>
            </a:endParaRPr>
          </a:p>
        </p:txBody>
      </p:sp>
      <p:sp>
        <p:nvSpPr>
          <p:cNvPr id="10302" name="Text Box 62"/>
          <p:cNvSpPr txBox="1">
            <a:spLocks noChangeArrowheads="1"/>
          </p:cNvSpPr>
          <p:nvPr/>
        </p:nvSpPr>
        <p:spPr bwMode="auto">
          <a:xfrm>
            <a:off x="5880101" y="1412776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400" dirty="0">
                <a:latin typeface="Tahoma" pitchFamily="34" charset="0"/>
              </a:rPr>
              <a:t>Karl</a:t>
            </a:r>
          </a:p>
        </p:txBody>
      </p:sp>
      <p:sp>
        <p:nvSpPr>
          <p:cNvPr id="10303" name="Text Box 63"/>
          <p:cNvSpPr txBox="1">
            <a:spLocks noChangeArrowheads="1"/>
          </p:cNvSpPr>
          <p:nvPr/>
        </p:nvSpPr>
        <p:spPr bwMode="auto">
          <a:xfrm>
            <a:off x="5880101" y="2179712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400" dirty="0">
                <a:latin typeface="Tahoma" pitchFamily="34" charset="0"/>
              </a:rPr>
              <a:t>43</a:t>
            </a:r>
          </a:p>
        </p:txBody>
      </p:sp>
      <p:sp>
        <p:nvSpPr>
          <p:cNvPr id="10304" name="Text Box 64"/>
          <p:cNvSpPr txBox="1">
            <a:spLocks noChangeArrowheads="1"/>
          </p:cNvSpPr>
          <p:nvPr/>
        </p:nvSpPr>
        <p:spPr bwMode="auto">
          <a:xfrm>
            <a:off x="5810251" y="3172906"/>
            <a:ext cx="1223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000" dirty="0" err="1">
                <a:latin typeface="Tahoma" pitchFamily="34" charset="0"/>
                <a:hlinkClick r:id="rId5" action="ppaction://hlinksldjump"/>
              </a:rPr>
              <a:t>Polizist</a:t>
            </a:r>
            <a:endParaRPr lang="fr-FR" sz="2400" dirty="0">
              <a:latin typeface="Tahoma" pitchFamily="34" charset="0"/>
            </a:endParaRPr>
          </a:p>
        </p:txBody>
      </p:sp>
      <p:sp>
        <p:nvSpPr>
          <p:cNvPr id="10305" name="Text Box 65"/>
          <p:cNvSpPr txBox="1">
            <a:spLocks noChangeArrowheads="1"/>
          </p:cNvSpPr>
          <p:nvPr/>
        </p:nvSpPr>
        <p:spPr bwMode="auto">
          <a:xfrm>
            <a:off x="5808663" y="3835896"/>
            <a:ext cx="1223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400" dirty="0">
                <a:latin typeface="Tahoma" pitchFamily="34" charset="0"/>
              </a:rPr>
              <a:t>Eva</a:t>
            </a:r>
          </a:p>
        </p:txBody>
      </p:sp>
      <p:sp>
        <p:nvSpPr>
          <p:cNvPr id="10306" name="Text Box 66"/>
          <p:cNvSpPr txBox="1">
            <a:spLocks noChangeArrowheads="1"/>
          </p:cNvSpPr>
          <p:nvPr/>
        </p:nvSpPr>
        <p:spPr bwMode="auto">
          <a:xfrm>
            <a:off x="5808663" y="4627984"/>
            <a:ext cx="1223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400" dirty="0">
                <a:latin typeface="Tahoma" pitchFamily="34" charset="0"/>
              </a:rPr>
              <a:t>41</a:t>
            </a:r>
          </a:p>
        </p:txBody>
      </p:sp>
      <p:sp>
        <p:nvSpPr>
          <p:cNvPr id="10307" name="Text Box 67"/>
          <p:cNvSpPr txBox="1">
            <a:spLocks noChangeArrowheads="1"/>
          </p:cNvSpPr>
          <p:nvPr/>
        </p:nvSpPr>
        <p:spPr bwMode="auto">
          <a:xfrm>
            <a:off x="5595938" y="5621178"/>
            <a:ext cx="14398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000" dirty="0" err="1" smtClean="0">
                <a:latin typeface="Tahoma" pitchFamily="34" charset="0"/>
                <a:hlinkClick r:id="rId6" action="ppaction://hlinksldjump"/>
              </a:rPr>
              <a:t>Fotografin</a:t>
            </a:r>
            <a:endParaRPr lang="fr-FR" sz="2400" dirty="0">
              <a:latin typeface="Tahoma" pitchFamily="34" charset="0"/>
            </a:endParaRPr>
          </a:p>
        </p:txBody>
      </p:sp>
      <p:sp>
        <p:nvSpPr>
          <p:cNvPr id="10313" name="Text Box 73"/>
          <p:cNvSpPr txBox="1">
            <a:spLocks noChangeArrowheads="1"/>
          </p:cNvSpPr>
          <p:nvPr/>
        </p:nvSpPr>
        <p:spPr bwMode="auto">
          <a:xfrm>
            <a:off x="7104064" y="5624414"/>
            <a:ext cx="1728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000" dirty="0" err="1" smtClean="0">
                <a:latin typeface="Tahoma" pitchFamily="34" charset="0"/>
                <a:hlinkClick r:id="rId7" action="ppaction://hlinksldjump"/>
              </a:rPr>
              <a:t>Bäckerin</a:t>
            </a:r>
            <a:endParaRPr lang="fr-FR" sz="2000" dirty="0">
              <a:latin typeface="Tahoma" pitchFamily="34" charset="0"/>
            </a:endParaRPr>
          </a:p>
        </p:txBody>
      </p:sp>
      <p:sp>
        <p:nvSpPr>
          <p:cNvPr id="10319" name="Text Box 79"/>
          <p:cNvSpPr txBox="1">
            <a:spLocks noChangeArrowheads="1"/>
          </p:cNvSpPr>
          <p:nvPr/>
        </p:nvSpPr>
        <p:spPr bwMode="auto">
          <a:xfrm>
            <a:off x="8759825" y="5621178"/>
            <a:ext cx="1512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000" dirty="0" err="1" smtClean="0">
                <a:latin typeface="Tahoma" pitchFamily="34" charset="0"/>
                <a:hlinkClick r:id="rId8" action="ppaction://hlinksldjump"/>
              </a:rPr>
              <a:t>Lehrerin</a:t>
            </a:r>
            <a:endParaRPr lang="fr-FR" sz="2400" dirty="0">
              <a:latin typeface="Tahoma" pitchFamily="34" charset="0"/>
            </a:endParaRPr>
          </a:p>
        </p:txBody>
      </p:sp>
      <p:sp>
        <p:nvSpPr>
          <p:cNvPr id="10318" name="Text Box 78"/>
          <p:cNvSpPr txBox="1">
            <a:spLocks noChangeArrowheads="1"/>
          </p:cNvSpPr>
          <p:nvPr/>
        </p:nvSpPr>
        <p:spPr bwMode="auto">
          <a:xfrm>
            <a:off x="8832851" y="4627984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400" dirty="0">
                <a:latin typeface="Tahoma" pitchFamily="34" charset="0"/>
              </a:rPr>
              <a:t>51</a:t>
            </a:r>
          </a:p>
        </p:txBody>
      </p:sp>
      <p:sp>
        <p:nvSpPr>
          <p:cNvPr id="10312" name="Text Box 72"/>
          <p:cNvSpPr txBox="1">
            <a:spLocks noChangeArrowheads="1"/>
          </p:cNvSpPr>
          <p:nvPr/>
        </p:nvSpPr>
        <p:spPr bwMode="auto">
          <a:xfrm>
            <a:off x="7391401" y="4627984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400" dirty="0">
                <a:latin typeface="Tahoma" pitchFamily="34" charset="0"/>
              </a:rPr>
              <a:t>55</a:t>
            </a:r>
          </a:p>
        </p:txBody>
      </p:sp>
      <p:sp>
        <p:nvSpPr>
          <p:cNvPr id="10311" name="Text Box 71"/>
          <p:cNvSpPr txBox="1">
            <a:spLocks noChangeArrowheads="1"/>
          </p:cNvSpPr>
          <p:nvPr/>
        </p:nvSpPr>
        <p:spPr bwMode="auto">
          <a:xfrm>
            <a:off x="7319963" y="3835896"/>
            <a:ext cx="1223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400" dirty="0">
                <a:latin typeface="Tahoma" pitchFamily="34" charset="0"/>
              </a:rPr>
              <a:t>Anna</a:t>
            </a:r>
          </a:p>
        </p:txBody>
      </p:sp>
      <p:sp>
        <p:nvSpPr>
          <p:cNvPr id="10317" name="Text Box 77"/>
          <p:cNvSpPr txBox="1">
            <a:spLocks noChangeArrowheads="1"/>
          </p:cNvSpPr>
          <p:nvPr/>
        </p:nvSpPr>
        <p:spPr bwMode="auto">
          <a:xfrm>
            <a:off x="8904288" y="3835896"/>
            <a:ext cx="1223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400" dirty="0">
                <a:latin typeface="Tahoma" pitchFamily="34" charset="0"/>
              </a:rPr>
              <a:t>Isabel</a:t>
            </a:r>
          </a:p>
        </p:txBody>
      </p:sp>
      <p:sp>
        <p:nvSpPr>
          <p:cNvPr id="10316" name="Text Box 76"/>
          <p:cNvSpPr txBox="1">
            <a:spLocks noChangeArrowheads="1"/>
          </p:cNvSpPr>
          <p:nvPr/>
        </p:nvSpPr>
        <p:spPr bwMode="auto">
          <a:xfrm>
            <a:off x="8904288" y="3172906"/>
            <a:ext cx="1223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000" dirty="0">
                <a:latin typeface="Tahoma" pitchFamily="34" charset="0"/>
                <a:hlinkClick r:id="rId9" action="ppaction://hlinksldjump"/>
              </a:rPr>
              <a:t>Lehrer</a:t>
            </a:r>
            <a:endParaRPr lang="fr-FR" sz="2400" dirty="0">
              <a:latin typeface="Tahoma" pitchFamily="34" charset="0"/>
            </a:endParaRPr>
          </a:p>
        </p:txBody>
      </p:sp>
      <p:sp>
        <p:nvSpPr>
          <p:cNvPr id="10310" name="Text Box 70"/>
          <p:cNvSpPr txBox="1">
            <a:spLocks noChangeArrowheads="1"/>
          </p:cNvSpPr>
          <p:nvPr/>
        </p:nvSpPr>
        <p:spPr bwMode="auto">
          <a:xfrm>
            <a:off x="7319963" y="3172906"/>
            <a:ext cx="1223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000" dirty="0" err="1">
                <a:latin typeface="Tahoma" pitchFamily="34" charset="0"/>
                <a:hlinkClick r:id="rId10" action="ppaction://hlinksldjump"/>
              </a:rPr>
              <a:t>Bäcker</a:t>
            </a:r>
            <a:endParaRPr lang="fr-FR" sz="2400" dirty="0">
              <a:latin typeface="Tahoma" pitchFamily="34" charset="0"/>
            </a:endParaRPr>
          </a:p>
        </p:txBody>
      </p:sp>
      <p:sp>
        <p:nvSpPr>
          <p:cNvPr id="10309" name="Text Box 69"/>
          <p:cNvSpPr txBox="1">
            <a:spLocks noChangeArrowheads="1"/>
          </p:cNvSpPr>
          <p:nvPr/>
        </p:nvSpPr>
        <p:spPr bwMode="auto">
          <a:xfrm>
            <a:off x="7319963" y="2179712"/>
            <a:ext cx="1223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400" dirty="0">
                <a:latin typeface="Tahoma" pitchFamily="34" charset="0"/>
              </a:rPr>
              <a:t>58</a:t>
            </a:r>
          </a:p>
        </p:txBody>
      </p:sp>
      <p:sp>
        <p:nvSpPr>
          <p:cNvPr id="10315" name="Text Box 75"/>
          <p:cNvSpPr txBox="1">
            <a:spLocks noChangeArrowheads="1"/>
          </p:cNvSpPr>
          <p:nvPr/>
        </p:nvSpPr>
        <p:spPr bwMode="auto">
          <a:xfrm>
            <a:off x="8759826" y="2179712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400" dirty="0">
                <a:latin typeface="Tahoma" pitchFamily="34" charset="0"/>
              </a:rPr>
              <a:t>51</a:t>
            </a:r>
          </a:p>
        </p:txBody>
      </p:sp>
      <p:sp>
        <p:nvSpPr>
          <p:cNvPr id="10314" name="Text Box 74"/>
          <p:cNvSpPr txBox="1">
            <a:spLocks noChangeArrowheads="1"/>
          </p:cNvSpPr>
          <p:nvPr/>
        </p:nvSpPr>
        <p:spPr bwMode="auto">
          <a:xfrm>
            <a:off x="8759826" y="1412776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400" dirty="0">
                <a:latin typeface="Tahoma" pitchFamily="34" charset="0"/>
              </a:rPr>
              <a:t>Thomas</a:t>
            </a:r>
          </a:p>
        </p:txBody>
      </p:sp>
      <p:sp>
        <p:nvSpPr>
          <p:cNvPr id="10308" name="Text Box 68"/>
          <p:cNvSpPr txBox="1">
            <a:spLocks noChangeArrowheads="1"/>
          </p:cNvSpPr>
          <p:nvPr/>
        </p:nvSpPr>
        <p:spPr bwMode="auto">
          <a:xfrm>
            <a:off x="7319963" y="1412776"/>
            <a:ext cx="1223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400" dirty="0">
                <a:latin typeface="Tahoma" pitchFamily="34" charset="0"/>
              </a:rPr>
              <a:t>Florian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1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1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10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1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1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1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10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1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2000"/>
                                        <p:tgtEl>
                                          <p:spTgt spid="10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2000"/>
                                        <p:tgtEl>
                                          <p:spTgt spid="10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5" dur="2000"/>
                                        <p:tgtEl>
                                          <p:spTgt spid="10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10296" grpId="0"/>
      <p:bldP spid="10297" grpId="0"/>
      <p:bldP spid="10298" grpId="0"/>
      <p:bldP spid="10299" grpId="0"/>
      <p:bldP spid="10300" grpId="0"/>
      <p:bldP spid="10301" grpId="0"/>
      <p:bldP spid="10302" grpId="0"/>
      <p:bldP spid="10303" grpId="0"/>
      <p:bldP spid="10304" grpId="0"/>
      <p:bldP spid="10305" grpId="0"/>
      <p:bldP spid="10306" grpId="0"/>
      <p:bldP spid="10307" grpId="0"/>
      <p:bldP spid="10313" grpId="0"/>
      <p:bldP spid="10319" grpId="0"/>
      <p:bldP spid="10318" grpId="0"/>
      <p:bldP spid="10312" grpId="0"/>
      <p:bldP spid="10311" grpId="0"/>
      <p:bldP spid="10317" grpId="0"/>
      <p:bldP spid="10316" grpId="0"/>
      <p:bldP spid="10310" grpId="0"/>
      <p:bldP spid="10309" grpId="0"/>
      <p:bldP spid="10315" grpId="0"/>
      <p:bldP spid="10314" grpId="0"/>
      <p:bldP spid="103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solidFill>
                  <a:srgbClr val="FF0000"/>
                </a:solidFill>
              </a:rPr>
              <a:t>JONAS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381250" y="2000250"/>
            <a:ext cx="4572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fr-FR" sz="3600" dirty="0">
                <a:latin typeface="+mj-lt"/>
              </a:rPr>
              <a:t>Sein Vater </a:t>
            </a:r>
            <a:endParaRPr lang="en-US" sz="3600" dirty="0">
              <a:latin typeface="+mj-lt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600" dirty="0" err="1">
                <a:latin typeface="+mj-lt"/>
                <a:cs typeface="Times New Roman" pitchFamily="18" charset="0"/>
              </a:rPr>
              <a:t>Sein</a:t>
            </a:r>
            <a:r>
              <a:rPr lang="en-US" sz="3600" dirty="0"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latin typeface="+mj-lt"/>
                <a:cs typeface="Times New Roman" pitchFamily="18" charset="0"/>
              </a:rPr>
              <a:t>Vater</a:t>
            </a:r>
            <a:r>
              <a:rPr lang="en-US" sz="3600" dirty="0">
                <a:latin typeface="+mj-lt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3600" dirty="0" err="1">
                <a:latin typeface="+mj-lt"/>
                <a:cs typeface="Times New Roman" pitchFamily="18" charset="0"/>
              </a:rPr>
              <a:t>Sein</a:t>
            </a:r>
            <a:r>
              <a:rPr lang="en-US" sz="3600" dirty="0"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latin typeface="+mj-lt"/>
                <a:cs typeface="Times New Roman" pitchFamily="18" charset="0"/>
              </a:rPr>
              <a:t>Vater</a:t>
            </a:r>
            <a:r>
              <a:rPr lang="en-US" sz="3600" dirty="0">
                <a:latin typeface="+mj-lt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3600" dirty="0">
                <a:latin typeface="+mj-lt"/>
                <a:cs typeface="Times New Roman" pitchFamily="18" charset="0"/>
              </a:rPr>
              <a:t>Seine Mutter</a:t>
            </a:r>
          </a:p>
          <a:p>
            <a:pPr eaLnBrk="1" hangingPunct="1">
              <a:defRPr/>
            </a:pPr>
            <a:r>
              <a:rPr lang="en-US" sz="3600" dirty="0">
                <a:latin typeface="+mj-lt"/>
                <a:cs typeface="Times New Roman" pitchFamily="18" charset="0"/>
              </a:rPr>
              <a:t>Seine Mutter</a:t>
            </a:r>
          </a:p>
          <a:p>
            <a:pPr eaLnBrk="1" hangingPunct="1">
              <a:defRPr/>
            </a:pPr>
            <a:r>
              <a:rPr lang="en-US" sz="3600" dirty="0">
                <a:latin typeface="+mj-lt"/>
                <a:cs typeface="Times New Roman" pitchFamily="18" charset="0"/>
              </a:rPr>
              <a:t>Seine Mutter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10501" y="5500688"/>
            <a:ext cx="22145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600" dirty="0" err="1">
                <a:latin typeface="+mj-lt"/>
              </a:rPr>
              <a:t>hei</a:t>
            </a:r>
            <a:r>
              <a:rPr lang="en-US" sz="3600" dirty="0" err="1">
                <a:latin typeface="+mj-lt"/>
                <a:cs typeface="Times New Roman" pitchFamily="18" charset="0"/>
              </a:rPr>
              <a:t>ßt</a:t>
            </a:r>
            <a:r>
              <a:rPr lang="en-US" sz="3600" dirty="0">
                <a:latin typeface="+mj-lt"/>
                <a:cs typeface="Times New Roman" pitchFamily="18" charset="0"/>
              </a:rPr>
              <a:t> Rolf.</a:t>
            </a:r>
            <a:endParaRPr lang="fr-FR" sz="3600" dirty="0">
              <a:latin typeface="+mj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24750" y="2643188"/>
            <a:ext cx="31432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err="1">
                <a:latin typeface="+mj-lt"/>
                <a:cs typeface="Times New Roman" pitchFamily="18" charset="0"/>
              </a:rPr>
              <a:t>ist</a:t>
            </a:r>
            <a:r>
              <a:rPr lang="en-US" sz="3600" dirty="0">
                <a:latin typeface="+mj-lt"/>
                <a:cs typeface="Times New Roman" pitchFamily="18" charset="0"/>
              </a:rPr>
              <a:t> 35 </a:t>
            </a:r>
            <a:r>
              <a:rPr lang="en-US" sz="3600" dirty="0" err="1">
                <a:latin typeface="+mj-lt"/>
                <a:cs typeface="Times New Roman" pitchFamily="18" charset="0"/>
              </a:rPr>
              <a:t>Jahre</a:t>
            </a:r>
            <a:r>
              <a:rPr lang="en-US" sz="3600" dirty="0">
                <a:latin typeface="+mj-lt"/>
                <a:cs typeface="Times New Roman" pitchFamily="18" charset="0"/>
              </a:rPr>
              <a:t> alt.</a:t>
            </a:r>
            <a:endParaRPr lang="fr-FR" sz="3600" dirty="0"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881938" y="3357563"/>
            <a:ext cx="2286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err="1">
                <a:latin typeface="+mj-lt"/>
                <a:cs typeface="Times New Roman" pitchFamily="18" charset="0"/>
              </a:rPr>
              <a:t>ist</a:t>
            </a:r>
            <a:r>
              <a:rPr lang="en-US" sz="3600" dirty="0">
                <a:latin typeface="+mj-lt"/>
                <a:cs typeface="Times New Roman" pitchFamily="18" charset="0"/>
              </a:rPr>
              <a:t> </a:t>
            </a:r>
            <a:r>
              <a:rPr lang="en-US" sz="3600" dirty="0" smtClean="0">
                <a:latin typeface="+mj-lt"/>
                <a:cs typeface="Times New Roman" pitchFamily="18" charset="0"/>
              </a:rPr>
              <a:t>Koch.</a:t>
            </a:r>
            <a:endParaRPr lang="fr-FR" sz="3600" dirty="0"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096250" y="1928813"/>
            <a:ext cx="2286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600" dirty="0" err="1">
                <a:latin typeface="+mj-lt"/>
              </a:rPr>
              <a:t>hei</a:t>
            </a:r>
            <a:r>
              <a:rPr lang="en-US" sz="3600" dirty="0" err="1">
                <a:latin typeface="+mj-lt"/>
                <a:cs typeface="Times New Roman" pitchFamily="18" charset="0"/>
              </a:rPr>
              <a:t>ßt</a:t>
            </a:r>
            <a:r>
              <a:rPr lang="en-US" sz="3600" dirty="0"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latin typeface="+mj-lt"/>
                <a:cs typeface="Times New Roman" pitchFamily="18" charset="0"/>
              </a:rPr>
              <a:t>Inge</a:t>
            </a:r>
            <a:r>
              <a:rPr lang="en-US" sz="3600" dirty="0">
                <a:latin typeface="+mj-lt"/>
                <a:cs typeface="Times New Roman" pitchFamily="18" charset="0"/>
              </a:rPr>
              <a:t>.</a:t>
            </a:r>
            <a:endParaRPr lang="fr-FR" sz="3600" dirty="0"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453313" y="4786313"/>
            <a:ext cx="30718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err="1">
                <a:latin typeface="+mj-lt"/>
                <a:cs typeface="Times New Roman" pitchFamily="18" charset="0"/>
              </a:rPr>
              <a:t>ist</a:t>
            </a:r>
            <a:r>
              <a:rPr lang="en-US" sz="3600" dirty="0">
                <a:latin typeface="+mj-lt"/>
                <a:cs typeface="Times New Roman" pitchFamily="18" charset="0"/>
              </a:rPr>
              <a:t> 33 </a:t>
            </a:r>
            <a:r>
              <a:rPr lang="en-US" sz="3600" dirty="0" err="1">
                <a:latin typeface="+mj-lt"/>
                <a:cs typeface="Times New Roman" pitchFamily="18" charset="0"/>
              </a:rPr>
              <a:t>Jahre</a:t>
            </a:r>
            <a:r>
              <a:rPr lang="en-US" sz="3600" dirty="0">
                <a:latin typeface="+mj-lt"/>
                <a:cs typeface="Times New Roman" pitchFamily="18" charset="0"/>
              </a:rPr>
              <a:t> alt.</a:t>
            </a:r>
            <a:endParaRPr lang="fr-FR" sz="3600" dirty="0"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453314" y="4071938"/>
            <a:ext cx="39712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err="1">
                <a:latin typeface="+mj-lt"/>
                <a:cs typeface="Times New Roman" pitchFamily="18" charset="0"/>
              </a:rPr>
              <a:t>ist</a:t>
            </a:r>
            <a:r>
              <a:rPr lang="en-US" sz="3600" dirty="0">
                <a:latin typeface="+mj-lt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+mj-lt"/>
                <a:cs typeface="Times New Roman" pitchFamily="18" charset="0"/>
              </a:rPr>
              <a:t>Chemikerin</a:t>
            </a:r>
            <a:r>
              <a:rPr lang="en-US" sz="3600" dirty="0">
                <a:latin typeface="+mj-lt"/>
                <a:cs typeface="Times New Roman" pitchFamily="18" charset="0"/>
              </a:rPr>
              <a:t>.</a:t>
            </a:r>
          </a:p>
        </p:txBody>
      </p:sp>
      <p:pic>
        <p:nvPicPr>
          <p:cNvPr id="7179" name="Picture 10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8572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Résultat de recherche d'images pour &quot;mann playmobil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89"/>
          <a:stretch/>
        </p:blipFill>
        <p:spPr bwMode="auto">
          <a:xfrm>
            <a:off x="3357735" y="260648"/>
            <a:ext cx="1238732" cy="155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0.24896 -0.5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48" y="-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73 0.00208 L -0.21966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1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-4.07407E-6 L -0.25 -0.0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1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112 0.0037 L -0.23424 0.299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972 L -0.18503 -0.024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8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18711 0.1847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62" y="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solidFill>
                  <a:srgbClr val="FF0000"/>
                </a:solidFill>
              </a:rPr>
              <a:t>JUDITH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595563" y="2000250"/>
            <a:ext cx="2786062" cy="4114800"/>
          </a:xfrm>
        </p:spPr>
        <p:txBody>
          <a:bodyPr/>
          <a:lstStyle/>
          <a:p>
            <a:pPr eaLnBrk="1" hangingPunct="1">
              <a:defRPr/>
            </a:pPr>
            <a:r>
              <a:rPr lang="fr-FR" sz="3600" dirty="0" err="1">
                <a:latin typeface="+mj-lt"/>
              </a:rPr>
              <a:t>Ihr</a:t>
            </a:r>
            <a:r>
              <a:rPr lang="fr-FR" sz="3600" dirty="0">
                <a:latin typeface="+mj-lt"/>
              </a:rPr>
              <a:t> Vater</a:t>
            </a:r>
            <a:endParaRPr lang="en-US" sz="3600" dirty="0">
              <a:latin typeface="+mj-lt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600" dirty="0" err="1">
                <a:latin typeface="+mj-lt"/>
                <a:cs typeface="Times New Roman" pitchFamily="18" charset="0"/>
              </a:rPr>
              <a:t>Ihr</a:t>
            </a:r>
            <a:r>
              <a:rPr lang="en-US" sz="3600" dirty="0"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latin typeface="+mj-lt"/>
                <a:cs typeface="Times New Roman" pitchFamily="18" charset="0"/>
              </a:rPr>
              <a:t>Vater</a:t>
            </a:r>
            <a:r>
              <a:rPr lang="en-US" sz="3600" dirty="0">
                <a:latin typeface="+mj-lt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3600" dirty="0" err="1">
                <a:latin typeface="+mj-lt"/>
                <a:cs typeface="Times New Roman" pitchFamily="18" charset="0"/>
              </a:rPr>
              <a:t>Ihr</a:t>
            </a:r>
            <a:r>
              <a:rPr lang="en-US" sz="3600" dirty="0"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latin typeface="+mj-lt"/>
                <a:cs typeface="Times New Roman" pitchFamily="18" charset="0"/>
              </a:rPr>
              <a:t>Vater</a:t>
            </a:r>
            <a:r>
              <a:rPr lang="en-US" sz="3600" dirty="0">
                <a:latin typeface="+mj-lt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3600" dirty="0" err="1">
                <a:latin typeface="+mj-lt"/>
                <a:cs typeface="Times New Roman" pitchFamily="18" charset="0"/>
              </a:rPr>
              <a:t>Ihre</a:t>
            </a:r>
            <a:r>
              <a:rPr lang="en-US" sz="3600" dirty="0">
                <a:latin typeface="+mj-lt"/>
                <a:cs typeface="Times New Roman" pitchFamily="18" charset="0"/>
              </a:rPr>
              <a:t> Mutter</a:t>
            </a:r>
          </a:p>
          <a:p>
            <a:pPr eaLnBrk="1" hangingPunct="1">
              <a:defRPr/>
            </a:pPr>
            <a:r>
              <a:rPr lang="en-US" sz="3600" dirty="0" err="1">
                <a:latin typeface="+mj-lt"/>
                <a:cs typeface="Times New Roman" pitchFamily="18" charset="0"/>
              </a:rPr>
              <a:t>Ihre</a:t>
            </a:r>
            <a:r>
              <a:rPr lang="en-US" sz="3600" dirty="0">
                <a:latin typeface="+mj-lt"/>
                <a:cs typeface="Times New Roman" pitchFamily="18" charset="0"/>
              </a:rPr>
              <a:t> Mutter </a:t>
            </a:r>
          </a:p>
          <a:p>
            <a:pPr eaLnBrk="1" hangingPunct="1">
              <a:defRPr/>
            </a:pPr>
            <a:r>
              <a:rPr lang="en-US" sz="3600" dirty="0" err="1">
                <a:latin typeface="+mj-lt"/>
                <a:cs typeface="Times New Roman" pitchFamily="18" charset="0"/>
              </a:rPr>
              <a:t>Ihre</a:t>
            </a:r>
            <a:r>
              <a:rPr lang="en-US" sz="3600" dirty="0">
                <a:latin typeface="+mj-lt"/>
                <a:cs typeface="Times New Roman" pitchFamily="18" charset="0"/>
              </a:rPr>
              <a:t> Mutter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953375" y="4714876"/>
            <a:ext cx="2286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600" dirty="0" err="1">
                <a:latin typeface="+mj-lt"/>
              </a:rPr>
              <a:t>hei</a:t>
            </a:r>
            <a:r>
              <a:rPr lang="en-US" sz="3600" dirty="0" err="1">
                <a:latin typeface="+mj-lt"/>
                <a:cs typeface="Times New Roman" pitchFamily="18" charset="0"/>
              </a:rPr>
              <a:t>ßt</a:t>
            </a:r>
            <a:r>
              <a:rPr lang="en-US" sz="3600" dirty="0">
                <a:latin typeface="+mj-lt"/>
                <a:cs typeface="Times New Roman" pitchFamily="18" charset="0"/>
              </a:rPr>
              <a:t> Karl.</a:t>
            </a:r>
            <a:endParaRPr lang="fr-FR" sz="3600" dirty="0"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81876" y="5357813"/>
            <a:ext cx="30003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600" dirty="0" err="1">
                <a:latin typeface="+mj-lt"/>
                <a:cs typeface="Times New Roman" pitchFamily="18" charset="0"/>
              </a:rPr>
              <a:t>ist</a:t>
            </a:r>
            <a:r>
              <a:rPr lang="fr-FR" sz="3600" dirty="0">
                <a:latin typeface="+mj-lt"/>
                <a:cs typeface="Times New Roman" pitchFamily="18" charset="0"/>
              </a:rPr>
              <a:t> 43 </a:t>
            </a:r>
            <a:r>
              <a:rPr lang="fr-FR" sz="3600" dirty="0" err="1">
                <a:latin typeface="+mj-lt"/>
                <a:cs typeface="Times New Roman" pitchFamily="18" charset="0"/>
              </a:rPr>
              <a:t>Jahre</a:t>
            </a:r>
            <a:r>
              <a:rPr lang="fr-FR" sz="3600" dirty="0">
                <a:latin typeface="+mj-lt"/>
                <a:cs typeface="Times New Roman" pitchFamily="18" charset="0"/>
              </a:rPr>
              <a:t> </a:t>
            </a:r>
            <a:r>
              <a:rPr lang="fr-FR" sz="3600" dirty="0" err="1">
                <a:latin typeface="+mj-lt"/>
                <a:cs typeface="Times New Roman" pitchFamily="18" charset="0"/>
              </a:rPr>
              <a:t>alt</a:t>
            </a:r>
            <a:r>
              <a:rPr lang="en-US" sz="3600" dirty="0">
                <a:latin typeface="+mj-lt"/>
                <a:cs typeface="Times New Roman" pitchFamily="18" charset="0"/>
              </a:rPr>
              <a:t>.</a:t>
            </a:r>
            <a:endParaRPr lang="fr-FR" sz="3600" dirty="0"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810501" y="2643188"/>
            <a:ext cx="27146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600" dirty="0" err="1">
                <a:latin typeface="+mj-lt"/>
                <a:cs typeface="Times New Roman" pitchFamily="18" charset="0"/>
              </a:rPr>
              <a:t>ist</a:t>
            </a:r>
            <a:r>
              <a:rPr lang="fr-FR" sz="3600" dirty="0">
                <a:latin typeface="+mj-lt"/>
                <a:cs typeface="Times New Roman" pitchFamily="18" charset="0"/>
              </a:rPr>
              <a:t> </a:t>
            </a:r>
            <a:r>
              <a:rPr lang="fr-FR" sz="3600" dirty="0" err="1">
                <a:latin typeface="+mj-lt"/>
                <a:cs typeface="Times New Roman" pitchFamily="18" charset="0"/>
              </a:rPr>
              <a:t>Polizist</a:t>
            </a:r>
            <a:r>
              <a:rPr lang="en-US" sz="3600" dirty="0">
                <a:latin typeface="+mj-lt"/>
                <a:cs typeface="Times New Roman" pitchFamily="18" charset="0"/>
              </a:rPr>
              <a:t>.</a:t>
            </a:r>
            <a:endParaRPr lang="fr-FR" sz="3600" dirty="0"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810500" y="3286126"/>
            <a:ext cx="2286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600" dirty="0" err="1">
                <a:latin typeface="+mj-lt"/>
              </a:rPr>
              <a:t>hei</a:t>
            </a:r>
            <a:r>
              <a:rPr lang="en-US" sz="3600" dirty="0" err="1">
                <a:latin typeface="+mj-lt"/>
                <a:cs typeface="Times New Roman" pitchFamily="18" charset="0"/>
              </a:rPr>
              <a:t>ßt</a:t>
            </a:r>
            <a:r>
              <a:rPr lang="en-US" sz="3600" dirty="0">
                <a:latin typeface="+mj-lt"/>
                <a:cs typeface="Times New Roman" pitchFamily="18" charset="0"/>
              </a:rPr>
              <a:t> Eva.</a:t>
            </a:r>
            <a:endParaRPr lang="fr-FR" sz="3600" dirty="0"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453314" y="2000251"/>
            <a:ext cx="30003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600" dirty="0" err="1">
                <a:latin typeface="+mj-lt"/>
                <a:cs typeface="Times New Roman" pitchFamily="18" charset="0"/>
              </a:rPr>
              <a:t>ist</a:t>
            </a:r>
            <a:r>
              <a:rPr lang="fr-FR" sz="3600" dirty="0">
                <a:latin typeface="+mj-lt"/>
                <a:cs typeface="Times New Roman" pitchFamily="18" charset="0"/>
              </a:rPr>
              <a:t> 41 </a:t>
            </a:r>
            <a:r>
              <a:rPr lang="fr-FR" sz="3600" dirty="0" err="1">
                <a:latin typeface="+mj-lt"/>
                <a:cs typeface="Times New Roman" pitchFamily="18" charset="0"/>
              </a:rPr>
              <a:t>Jahre</a:t>
            </a:r>
            <a:r>
              <a:rPr lang="fr-FR" sz="3600" dirty="0">
                <a:latin typeface="+mj-lt"/>
                <a:cs typeface="Times New Roman" pitchFamily="18" charset="0"/>
              </a:rPr>
              <a:t> </a:t>
            </a:r>
            <a:r>
              <a:rPr lang="fr-FR" sz="3600" dirty="0" err="1">
                <a:latin typeface="+mj-lt"/>
                <a:cs typeface="Times New Roman" pitchFamily="18" charset="0"/>
              </a:rPr>
              <a:t>alt</a:t>
            </a:r>
            <a:r>
              <a:rPr lang="en-US" sz="3600" dirty="0">
                <a:latin typeface="+mj-lt"/>
                <a:cs typeface="Times New Roman" pitchFamily="18" charset="0"/>
              </a:rPr>
              <a:t>.</a:t>
            </a:r>
            <a:endParaRPr lang="fr-FR" sz="3600" dirty="0"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67626" y="4000501"/>
            <a:ext cx="31809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600" dirty="0" err="1">
                <a:latin typeface="+mj-lt"/>
                <a:cs typeface="Times New Roman" pitchFamily="18" charset="0"/>
              </a:rPr>
              <a:t>ist</a:t>
            </a:r>
            <a:r>
              <a:rPr lang="fr-FR" sz="3600" dirty="0">
                <a:latin typeface="+mj-lt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+mj-lt"/>
                <a:cs typeface="Times New Roman" pitchFamily="18" charset="0"/>
              </a:rPr>
              <a:t>Fotografin</a:t>
            </a:r>
            <a:r>
              <a:rPr lang="en-US" sz="3600" dirty="0" smtClean="0">
                <a:latin typeface="+mj-lt"/>
                <a:cs typeface="Times New Roman" pitchFamily="18" charset="0"/>
              </a:rPr>
              <a:t>.</a:t>
            </a:r>
            <a:endParaRPr lang="fr-FR" sz="3600" dirty="0">
              <a:latin typeface="+mj-lt"/>
            </a:endParaRPr>
          </a:p>
        </p:txBody>
      </p:sp>
      <p:pic>
        <p:nvPicPr>
          <p:cNvPr id="12" name="Picture 2" descr="Résultat de recherche d'images pour &quot;frau playmobil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343777"/>
            <a:ext cx="801046" cy="145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-0.25781 -0.397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1" y="-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-0.21081 -0.384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-0.24609 0.10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5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21368 0.0979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90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18711 0.381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62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481 0.00625 L -0.20481 0.1951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9336" y="3861048"/>
            <a:ext cx="12072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latin typeface="+mn-lt"/>
              </a:rPr>
              <a:t>(</a:t>
            </a:r>
            <a:r>
              <a:rPr lang="fr-FR" sz="2000" i="1" dirty="0" err="1" smtClean="0">
                <a:latin typeface="+mn-lt"/>
              </a:rPr>
              <a:t>Übungsheft</a:t>
            </a:r>
            <a:r>
              <a:rPr lang="fr-FR" sz="2000" i="1" dirty="0" smtClean="0">
                <a:latin typeface="+mn-lt"/>
              </a:rPr>
              <a:t> </a:t>
            </a:r>
            <a:r>
              <a:rPr lang="fr-FR" sz="2000" i="1" dirty="0" err="1" smtClean="0">
                <a:latin typeface="+mn-lt"/>
              </a:rPr>
              <a:t>Seite</a:t>
            </a:r>
            <a:r>
              <a:rPr lang="fr-FR" sz="2000" i="1" dirty="0" smtClean="0">
                <a:latin typeface="+mn-lt"/>
              </a:rPr>
              <a:t> 18)</a:t>
            </a:r>
            <a:endParaRPr lang="fr-FR" sz="2000" i="1" dirty="0">
              <a:latin typeface="+mn-lt"/>
            </a:endParaRPr>
          </a:p>
        </p:txBody>
      </p:sp>
      <p:pic>
        <p:nvPicPr>
          <p:cNvPr id="5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643" y="2132856"/>
            <a:ext cx="137005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67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8059"/>
            <a:ext cx="12192000" cy="616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9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Bouton d'action : Précédent 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696451" y="5589589"/>
            <a:ext cx="720725" cy="719137"/>
          </a:xfrm>
          <a:prstGeom prst="actionButtonBackPreviou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pic>
        <p:nvPicPr>
          <p:cNvPr id="2" name="Picture 2" descr="RÃ©sultat de recherche d'images pour &quot;cuisinier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2132856"/>
            <a:ext cx="2524125" cy="2524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9">
  <a:themeElements>
    <a:clrScheme name="Rouge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Thème Offic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hème Offic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158</TotalTime>
  <Words>176</Words>
  <Application>Microsoft Office PowerPoint</Application>
  <PresentationFormat>Grand écran</PresentationFormat>
  <Paragraphs>86</Paragraphs>
  <Slides>16</Slides>
  <Notes>14</Notes>
  <HiddenSlides>8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Tahoma</vt:lpstr>
      <vt:lpstr>Times New Roman</vt:lpstr>
      <vt:lpstr>Wingdings 3</vt:lpstr>
      <vt:lpstr>Thème9</vt:lpstr>
      <vt:lpstr>Présentation PowerPoint</vt:lpstr>
      <vt:lpstr>Présentation PowerPoint</vt:lpstr>
      <vt:lpstr>Présentation PowerPoint</vt:lpstr>
      <vt:lpstr>Présentation PowerPoint</vt:lpstr>
      <vt:lpstr>JONAS</vt:lpstr>
      <vt:lpstr>JUDITH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Collège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Manfred+Brigitte</dc:title>
  <dc:creator>allemand;arnaud.legalll@gmail.com</dc:creator>
  <cp:lastModifiedBy>PB</cp:lastModifiedBy>
  <cp:revision>40</cp:revision>
  <cp:lastPrinted>1601-01-01T00:00:00Z</cp:lastPrinted>
  <dcterms:created xsi:type="dcterms:W3CDTF">2008-03-26T08:24:13Z</dcterms:created>
  <dcterms:modified xsi:type="dcterms:W3CDTF">2020-02-05T12:46:01Z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TC010690321036</vt:lpwstr>
  </property>
</Properties>
</file>