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7" r:id="rId3"/>
    <p:sldId id="268" r:id="rId4"/>
    <p:sldId id="269" r:id="rId5"/>
    <p:sldId id="260" r:id="rId6"/>
    <p:sldId id="261" r:id="rId7"/>
    <p:sldId id="264" r:id="rId8"/>
    <p:sldId id="257" r:id="rId9"/>
    <p:sldId id="259" r:id="rId10"/>
    <p:sldId id="258" r:id="rId11"/>
    <p:sldId id="265" r:id="rId12"/>
    <p:sldId id="266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83C254C-74DC-4198-B6ED-7D71BFA91AD2}" type="datetimeFigureOut">
              <a:rPr lang="fr-FR" smtClean="0"/>
              <a:t>31/01/2020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580F8-0C11-4434-BEE3-508F276066DF}" type="slidenum">
              <a:rPr lang="fr-FR" smtClean="0"/>
              <a:t>‹N°›</a:t>
            </a:fld>
            <a:endParaRPr lang="fr-FR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33336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C254C-74DC-4198-B6ED-7D71BFA91AD2}" type="datetimeFigureOut">
              <a:rPr lang="fr-FR" smtClean="0"/>
              <a:t>31/01/2020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580F8-0C11-4434-BEE3-508F276066D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9647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C254C-74DC-4198-B6ED-7D71BFA91AD2}" type="datetimeFigureOut">
              <a:rPr lang="fr-FR" smtClean="0"/>
              <a:t>31/01/2020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580F8-0C11-4434-BEE3-508F276066DF}" type="slidenum">
              <a:rPr lang="fr-FR" smtClean="0"/>
              <a:t>‹N°›</a:t>
            </a:fld>
            <a:endParaRPr lang="fr-FR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7273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C254C-74DC-4198-B6ED-7D71BFA91AD2}" type="datetimeFigureOut">
              <a:rPr lang="fr-FR" smtClean="0"/>
              <a:t>31/01/2020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580F8-0C11-4434-BEE3-508F276066D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6481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C254C-74DC-4198-B6ED-7D71BFA91AD2}" type="datetimeFigureOut">
              <a:rPr lang="fr-FR" smtClean="0"/>
              <a:t>31/01/2020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580F8-0C11-4434-BEE3-508F276066DF}" type="slidenum">
              <a:rPr lang="fr-FR" smtClean="0"/>
              <a:t>‹N°›</a:t>
            </a:fld>
            <a:endParaRPr lang="fr-FR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59855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C254C-74DC-4198-B6ED-7D71BFA91AD2}" type="datetimeFigureOut">
              <a:rPr lang="fr-FR" smtClean="0"/>
              <a:t>31/01/2020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580F8-0C11-4434-BEE3-508F276066D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5819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C254C-74DC-4198-B6ED-7D71BFA91AD2}" type="datetimeFigureOut">
              <a:rPr lang="fr-FR" smtClean="0"/>
              <a:t>31/01/2020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580F8-0C11-4434-BEE3-508F276066D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8884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C254C-74DC-4198-B6ED-7D71BFA91AD2}" type="datetimeFigureOut">
              <a:rPr lang="fr-FR" smtClean="0"/>
              <a:t>31/01/2020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580F8-0C11-4434-BEE3-508F276066D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9553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C254C-74DC-4198-B6ED-7D71BFA91AD2}" type="datetimeFigureOut">
              <a:rPr lang="fr-FR" smtClean="0"/>
              <a:t>31/01/2020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580F8-0C11-4434-BEE3-508F276066D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9899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C254C-74DC-4198-B6ED-7D71BFA91AD2}" type="datetimeFigureOut">
              <a:rPr lang="fr-FR" smtClean="0"/>
              <a:t>31/01/2020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580F8-0C11-4434-BEE3-508F276066D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8887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C254C-74DC-4198-B6ED-7D71BFA91AD2}" type="datetimeFigureOut">
              <a:rPr lang="fr-FR" smtClean="0"/>
              <a:t>31/01/2020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580F8-0C11-4434-BEE3-508F276066DF}" type="slidenum">
              <a:rPr lang="fr-FR" smtClean="0"/>
              <a:t>‹N°›</a:t>
            </a:fld>
            <a:endParaRPr lang="fr-F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2817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C83C254C-74DC-4198-B6ED-7D71BFA91AD2}" type="datetimeFigureOut">
              <a:rPr lang="fr-FR" smtClean="0"/>
              <a:t>31/01/2020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F30580F8-0C11-4434-BEE3-508F276066DF}" type="slidenum">
              <a:rPr lang="fr-FR" smtClean="0"/>
              <a:t>‹N°›</a:t>
            </a:fld>
            <a:endParaRPr lang="fr-F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8450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 HEISSE K… UND ICH BIN K…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Sous-titr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163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0"/>
          <a:stretch/>
        </p:blipFill>
        <p:spPr>
          <a:xfrm>
            <a:off x="914450" y="1335505"/>
            <a:ext cx="10050278" cy="1375046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070861" y="367117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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Finde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für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folgende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Schüler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einen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passenden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Beruf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.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5362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pour une image  4"/>
          <p:cNvSpPr>
            <a:spLocks noGrp="1"/>
          </p:cNvSpPr>
          <p:nvPr>
            <p:ph type="pic" idx="1"/>
          </p:nvPr>
        </p:nvSpPr>
        <p:spPr/>
      </p:sp>
      <p:sp>
        <p:nvSpPr>
          <p:cNvPr id="6" name="Espace réservé du texte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4343400" y="2767263"/>
            <a:ext cx="32725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Arbeitsblatt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4" descr="C:\Users\Pierre\Pictures\Bibliothèque multimédia Microsoft\j043395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489" y="1194599"/>
            <a:ext cx="1481974" cy="1479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854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1070861" y="367117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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Finde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für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jede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Person </a:t>
            </a: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d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en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passenden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Beruf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.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5325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pour une image  4"/>
          <p:cNvSpPr>
            <a:spLocks noGrp="1"/>
          </p:cNvSpPr>
          <p:nvPr>
            <p:ph type="pic" idx="1"/>
          </p:nvPr>
        </p:nvSpPr>
        <p:spPr/>
      </p:sp>
      <p:sp>
        <p:nvSpPr>
          <p:cNvPr id="6" name="Espace réservé du texte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4343400" y="2767263"/>
            <a:ext cx="32725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Hör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zu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!)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2" descr="C:\Users\Pierre\Pictures\Bibliothèque multimédia Microsoft\j043393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9070" y="1258554"/>
            <a:ext cx="1510811" cy="1508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717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CH HEISSE 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134600" y="280416"/>
            <a:ext cx="609600" cy="60960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070861" y="280416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 Welche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Vornamen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hörst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du?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070861" y="1947611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 Welche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Berufe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hörst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du?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070861" y="3614806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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Kannst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du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Vornamen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und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Berufe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assoziieren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?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00652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84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CH HEISSE 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134600" y="280416"/>
            <a:ext cx="609600" cy="60960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070860" y="280416"/>
            <a:ext cx="5153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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Hör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gut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zu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und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assoziiere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!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423400" y="1005694"/>
            <a:ext cx="23003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Suzanne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 3" panose="05040102010807070707" pitchFamily="18" charset="2"/>
            </a:endParaRPr>
          </a:p>
          <a:p>
            <a:endParaRPr lang="fr-F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 3" panose="05040102010807070707" pitchFamily="18" charset="2"/>
            </a:endParaRPr>
          </a:p>
          <a:p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 3" panose="05040102010807070707" pitchFamily="18" charset="2"/>
            </a:endParaRPr>
          </a:p>
          <a:p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Lena</a:t>
            </a:r>
          </a:p>
          <a:p>
            <a:endParaRPr lang="fr-F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 3" panose="05040102010807070707" pitchFamily="18" charset="2"/>
            </a:endParaRPr>
          </a:p>
          <a:p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 3" panose="05040102010807070707" pitchFamily="18" charset="2"/>
            </a:endParaRPr>
          </a:p>
          <a:p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Kevin</a:t>
            </a:r>
          </a:p>
          <a:p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 3" panose="05040102010807070707" pitchFamily="18" charset="2"/>
            </a:endParaRPr>
          </a:p>
          <a:p>
            <a:endParaRPr lang="fr-F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 3" panose="05040102010807070707" pitchFamily="18" charset="2"/>
            </a:endParaRPr>
          </a:p>
          <a:p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Philipp</a:t>
            </a:r>
            <a:endParaRPr lang="fr-F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 3" panose="05040102010807070707" pitchFamily="18" charset="2"/>
            </a:endParaRPr>
          </a:p>
          <a:p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 3" panose="05040102010807070707" pitchFamily="18" charset="2"/>
            </a:endParaRPr>
          </a:p>
          <a:p>
            <a:endParaRPr lang="fr-F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 3" panose="05040102010807070707" pitchFamily="18" charset="2"/>
            </a:endParaRPr>
          </a:p>
          <a:p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Irene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6335087" y="1005694"/>
            <a:ext cx="23003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Informatikerin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 3" panose="05040102010807070707" pitchFamily="18" charset="2"/>
            </a:endParaRPr>
          </a:p>
          <a:p>
            <a:endParaRPr lang="fr-F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 3" panose="05040102010807070707" pitchFamily="18" charset="2"/>
            </a:endParaRPr>
          </a:p>
          <a:p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Koch</a:t>
            </a:r>
          </a:p>
          <a:p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 3" panose="05040102010807070707" pitchFamily="18" charset="2"/>
            </a:endParaRPr>
          </a:p>
          <a:p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Polizist</a:t>
            </a:r>
            <a:endParaRPr lang="fr-F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 3" panose="05040102010807070707" pitchFamily="18" charset="2"/>
            </a:endParaRPr>
          </a:p>
          <a:p>
            <a:endParaRPr lang="fr-F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 3" panose="05040102010807070707" pitchFamily="18" charset="2"/>
            </a:endParaRPr>
          </a:p>
          <a:p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Ingenieurin</a:t>
            </a:r>
            <a:endParaRPr lang="fr-F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 3" panose="05040102010807070707" pitchFamily="18" charset="2"/>
            </a:endParaRPr>
          </a:p>
          <a:p>
            <a:endParaRPr lang="fr-F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 3" panose="05040102010807070707" pitchFamily="18" charset="2"/>
            </a:endParaRPr>
          </a:p>
          <a:p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Lehrerin</a:t>
            </a:r>
            <a:endParaRPr lang="fr-F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 3" panose="05040102010807070707" pitchFamily="18" charset="2"/>
            </a:endParaRPr>
          </a:p>
          <a:p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 3" panose="05040102010807070707" pitchFamily="18" charset="2"/>
            </a:endParaRPr>
          </a:p>
          <a:p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Sängerin</a:t>
            </a:r>
            <a:endParaRPr lang="fr-F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 3" panose="05040102010807070707" pitchFamily="18" charset="2"/>
            </a:endParaRPr>
          </a:p>
        </p:txBody>
      </p:sp>
      <p:cxnSp>
        <p:nvCxnSpPr>
          <p:cNvPr id="3" name="Connecteur droit avec flèche 2"/>
          <p:cNvCxnSpPr/>
          <p:nvPr/>
        </p:nvCxnSpPr>
        <p:spPr>
          <a:xfrm>
            <a:off x="2831335" y="1333041"/>
            <a:ext cx="3393195" cy="408725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>
            <a:off x="2831334" y="2612302"/>
            <a:ext cx="3503753" cy="212786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 flipV="1">
            <a:off x="2831333" y="2196662"/>
            <a:ext cx="3503753" cy="165596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 flipV="1">
            <a:off x="2720777" y="3132083"/>
            <a:ext cx="3614309" cy="199229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 flipV="1">
            <a:off x="2550510" y="1316609"/>
            <a:ext cx="3784576" cy="512378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5596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2384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46" r="4204" b="45294"/>
          <a:stretch>
            <a:fillRect/>
          </a:stretch>
        </p:blipFill>
        <p:spPr bwMode="auto">
          <a:xfrm>
            <a:off x="9991085" y="3498792"/>
            <a:ext cx="1370848" cy="225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297" b="58235"/>
          <a:stretch>
            <a:fillRect/>
          </a:stretch>
        </p:blipFill>
        <p:spPr bwMode="auto">
          <a:xfrm>
            <a:off x="873902" y="467389"/>
            <a:ext cx="2438967" cy="1824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0" t="32177" r="73389" b="16470"/>
          <a:stretch/>
        </p:blipFill>
        <p:spPr bwMode="auto">
          <a:xfrm>
            <a:off x="3682101" y="219696"/>
            <a:ext cx="1796383" cy="2117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63" r="60330" b="51074"/>
          <a:stretch>
            <a:fillRect/>
          </a:stretch>
        </p:blipFill>
        <p:spPr bwMode="auto">
          <a:xfrm>
            <a:off x="6216947" y="130170"/>
            <a:ext cx="2230483" cy="2016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82" t="10808" r="45950" b="30000"/>
          <a:stretch>
            <a:fillRect/>
          </a:stretch>
        </p:blipFill>
        <p:spPr bwMode="auto">
          <a:xfrm>
            <a:off x="9318693" y="41629"/>
            <a:ext cx="2093204" cy="2193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97" t="32849" r="37355" b="11765"/>
          <a:stretch>
            <a:fillRect/>
          </a:stretch>
        </p:blipFill>
        <p:spPr bwMode="auto">
          <a:xfrm>
            <a:off x="1351726" y="3584192"/>
            <a:ext cx="1502221" cy="2284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79" t="9142" r="26447" b="30000"/>
          <a:stretch>
            <a:fillRect/>
          </a:stretch>
        </p:blipFill>
        <p:spPr bwMode="auto">
          <a:xfrm>
            <a:off x="6519675" y="3282553"/>
            <a:ext cx="1625025" cy="2510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 descr="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00" t="10127" r="12611" b="10127"/>
          <a:stretch>
            <a:fillRect/>
          </a:stretch>
        </p:blipFill>
        <p:spPr bwMode="auto">
          <a:xfrm>
            <a:off x="3755618" y="2966442"/>
            <a:ext cx="1722539" cy="3013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047589" y="2220463"/>
            <a:ext cx="22258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 </a:t>
            </a:r>
            <a:r>
              <a:rPr lang="fr-FR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Bäcker</a:t>
            </a:r>
            <a:endParaRPr lang="fr-FR" sz="2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047590" y="2671592"/>
            <a:ext cx="22258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</a:t>
            </a:r>
            <a:r>
              <a:rPr lang="fr-FR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Bäckerin</a:t>
            </a:r>
            <a:endParaRPr lang="fr-FR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3413717" y="2233946"/>
            <a:ext cx="22258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 </a:t>
            </a:r>
            <a:r>
              <a:rPr lang="fr-FR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Astronaut</a:t>
            </a:r>
            <a:endParaRPr lang="fr-FR" sz="2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3413718" y="2685075"/>
            <a:ext cx="2361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</a:t>
            </a:r>
            <a:r>
              <a:rPr lang="fr-FR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Astronautin</a:t>
            </a:r>
            <a:endParaRPr lang="fr-FR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6176076" y="2245978"/>
            <a:ext cx="22258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 Koch</a:t>
            </a:r>
            <a:endParaRPr lang="fr-FR" sz="2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6176077" y="2697107"/>
            <a:ext cx="22258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</a:t>
            </a:r>
            <a:r>
              <a:rPr lang="fr-FR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Köchin</a:t>
            </a:r>
            <a:endParaRPr lang="fr-FR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9273183" y="2245978"/>
            <a:ext cx="22258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 Lehrer</a:t>
            </a:r>
            <a:endParaRPr lang="fr-FR" sz="2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9273184" y="2697107"/>
            <a:ext cx="22258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</a:t>
            </a:r>
            <a:r>
              <a:rPr lang="fr-FR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Lehrerin</a:t>
            </a:r>
            <a:endParaRPr lang="fr-FR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971700" y="5730693"/>
            <a:ext cx="22258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 </a:t>
            </a:r>
            <a:r>
              <a:rPr lang="fr-FR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Fotograf</a:t>
            </a:r>
            <a:endParaRPr lang="fr-FR" sz="2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971701" y="6181822"/>
            <a:ext cx="22258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</a:t>
            </a:r>
            <a:r>
              <a:rPr lang="fr-FR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Fotografin</a:t>
            </a:r>
            <a:endParaRPr lang="fr-FR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3393966" y="5730693"/>
            <a:ext cx="22258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 </a:t>
            </a:r>
            <a:r>
              <a:rPr lang="fr-FR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Erfinder</a:t>
            </a:r>
            <a:endParaRPr lang="fr-FR" sz="2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3393967" y="6181822"/>
            <a:ext cx="22258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</a:t>
            </a:r>
            <a:r>
              <a:rPr lang="fr-FR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Erfinderin</a:t>
            </a:r>
            <a:endParaRPr lang="fr-FR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6169842" y="5716816"/>
            <a:ext cx="22258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 </a:t>
            </a:r>
            <a:r>
              <a:rPr lang="fr-FR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Polizist</a:t>
            </a:r>
            <a:endParaRPr lang="fr-FR" sz="2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6169843" y="6167945"/>
            <a:ext cx="22258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</a:t>
            </a:r>
            <a:r>
              <a:rPr lang="fr-FR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Polizistin</a:t>
            </a:r>
            <a:endParaRPr lang="fr-FR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9320941" y="5666622"/>
            <a:ext cx="22258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 </a:t>
            </a:r>
            <a:r>
              <a:rPr lang="fr-FR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Chemiker</a:t>
            </a:r>
            <a:endParaRPr lang="fr-FR" sz="2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9236718" y="6117751"/>
            <a:ext cx="2445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</a:t>
            </a:r>
            <a:r>
              <a:rPr lang="fr-FR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Chemikerin</a:t>
            </a:r>
            <a:endParaRPr lang="fr-FR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7" name="Picture 5" descr="C:\Users\Pierre\Pictures\Bibliothèque multimédia Microsoft\j043164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9211" y="-7287"/>
            <a:ext cx="1160668" cy="1160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1494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pour une image  4"/>
          <p:cNvSpPr>
            <a:spLocks noGrp="1"/>
          </p:cNvSpPr>
          <p:nvPr>
            <p:ph type="pic" idx="1"/>
          </p:nvPr>
        </p:nvSpPr>
        <p:spPr/>
      </p:sp>
      <p:sp>
        <p:nvSpPr>
          <p:cNvPr id="6" name="Espace réservé du texte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4343400" y="2767263"/>
            <a:ext cx="32725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Arbeitsblatt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4" descr="C:\Users\Pierre\Pictures\Bibliothèque multimédia Microsoft\j043395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489" y="1194599"/>
            <a:ext cx="1481974" cy="1479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944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46" r="4204" b="45294"/>
          <a:stretch>
            <a:fillRect/>
          </a:stretch>
        </p:blipFill>
        <p:spPr bwMode="auto">
          <a:xfrm>
            <a:off x="9991085" y="3498792"/>
            <a:ext cx="1370848" cy="225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297" b="58235"/>
          <a:stretch>
            <a:fillRect/>
          </a:stretch>
        </p:blipFill>
        <p:spPr bwMode="auto">
          <a:xfrm>
            <a:off x="873902" y="467389"/>
            <a:ext cx="2438967" cy="1824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0" t="32177" r="73389" b="16470"/>
          <a:stretch/>
        </p:blipFill>
        <p:spPr bwMode="auto">
          <a:xfrm>
            <a:off x="3682101" y="219696"/>
            <a:ext cx="1796383" cy="2117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63" r="60330" b="51074"/>
          <a:stretch>
            <a:fillRect/>
          </a:stretch>
        </p:blipFill>
        <p:spPr bwMode="auto">
          <a:xfrm>
            <a:off x="6216947" y="130170"/>
            <a:ext cx="2230483" cy="2016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82" t="10808" r="45950" b="30000"/>
          <a:stretch>
            <a:fillRect/>
          </a:stretch>
        </p:blipFill>
        <p:spPr bwMode="auto">
          <a:xfrm>
            <a:off x="9318693" y="41629"/>
            <a:ext cx="2093204" cy="2193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97" t="32849" r="37355" b="11765"/>
          <a:stretch>
            <a:fillRect/>
          </a:stretch>
        </p:blipFill>
        <p:spPr bwMode="auto">
          <a:xfrm>
            <a:off x="1351726" y="3584192"/>
            <a:ext cx="1502221" cy="2284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79" t="9142" r="26447" b="30000"/>
          <a:stretch>
            <a:fillRect/>
          </a:stretch>
        </p:blipFill>
        <p:spPr bwMode="auto">
          <a:xfrm>
            <a:off x="6519675" y="3282553"/>
            <a:ext cx="1625025" cy="2510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 descr="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00" t="10127" r="12611" b="10127"/>
          <a:stretch>
            <a:fillRect/>
          </a:stretch>
        </p:blipFill>
        <p:spPr bwMode="auto">
          <a:xfrm>
            <a:off x="3755618" y="2966442"/>
            <a:ext cx="1722539" cy="3013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047589" y="2220463"/>
            <a:ext cx="22258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 </a:t>
            </a:r>
            <a:r>
              <a:rPr lang="fr-FR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Bäcker</a:t>
            </a:r>
            <a:endParaRPr lang="fr-FR" sz="2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047590" y="2671592"/>
            <a:ext cx="22258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</a:t>
            </a:r>
            <a:r>
              <a:rPr lang="fr-FR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Bäckerin</a:t>
            </a:r>
            <a:endParaRPr lang="fr-FR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3413717" y="2233946"/>
            <a:ext cx="22258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 </a:t>
            </a:r>
            <a:r>
              <a:rPr lang="fr-FR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Astronaut</a:t>
            </a:r>
            <a:endParaRPr lang="fr-FR" sz="2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3413718" y="2685075"/>
            <a:ext cx="2361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</a:t>
            </a:r>
            <a:r>
              <a:rPr lang="fr-FR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Astronautin</a:t>
            </a:r>
            <a:endParaRPr lang="fr-FR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6176076" y="2245978"/>
            <a:ext cx="22258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 Koch</a:t>
            </a:r>
            <a:endParaRPr lang="fr-FR" sz="2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6176077" y="2697107"/>
            <a:ext cx="22258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</a:t>
            </a:r>
            <a:r>
              <a:rPr lang="fr-FR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Köchin</a:t>
            </a:r>
            <a:endParaRPr lang="fr-FR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9273183" y="2245978"/>
            <a:ext cx="22258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 Lehrer</a:t>
            </a:r>
            <a:endParaRPr lang="fr-FR" sz="2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9273184" y="2697107"/>
            <a:ext cx="22258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</a:t>
            </a:r>
            <a:r>
              <a:rPr lang="fr-FR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Lehrerin</a:t>
            </a:r>
            <a:endParaRPr lang="fr-FR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971700" y="5730693"/>
            <a:ext cx="22258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 </a:t>
            </a:r>
            <a:r>
              <a:rPr lang="fr-FR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Fotograf</a:t>
            </a:r>
            <a:endParaRPr lang="fr-FR" sz="2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971701" y="6181822"/>
            <a:ext cx="22258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</a:t>
            </a:r>
            <a:r>
              <a:rPr lang="fr-FR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Fotografin</a:t>
            </a:r>
            <a:endParaRPr lang="fr-FR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3393966" y="5730693"/>
            <a:ext cx="22258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 </a:t>
            </a:r>
            <a:r>
              <a:rPr lang="fr-FR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Erfinder</a:t>
            </a:r>
            <a:endParaRPr lang="fr-FR" sz="2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3393967" y="6181822"/>
            <a:ext cx="22258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</a:t>
            </a:r>
            <a:r>
              <a:rPr lang="fr-FR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Erfinderin</a:t>
            </a:r>
            <a:endParaRPr lang="fr-FR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6169842" y="5716816"/>
            <a:ext cx="22258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 </a:t>
            </a:r>
            <a:r>
              <a:rPr lang="fr-FR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Polizist</a:t>
            </a:r>
            <a:endParaRPr lang="fr-FR" sz="2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6169843" y="6167945"/>
            <a:ext cx="22258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</a:t>
            </a:r>
            <a:r>
              <a:rPr lang="fr-FR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Polizistin</a:t>
            </a:r>
            <a:endParaRPr lang="fr-FR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9320941" y="5666622"/>
            <a:ext cx="22258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 </a:t>
            </a:r>
            <a:r>
              <a:rPr lang="fr-FR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Chemiker</a:t>
            </a:r>
            <a:endParaRPr lang="fr-FR" sz="2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9236718" y="6117751"/>
            <a:ext cx="2445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</a:t>
            </a:r>
            <a:r>
              <a:rPr lang="fr-FR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Chemikerin</a:t>
            </a:r>
            <a:endParaRPr lang="fr-FR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86121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pour une image  4"/>
          <p:cNvSpPr>
            <a:spLocks noGrp="1"/>
          </p:cNvSpPr>
          <p:nvPr>
            <p:ph type="pic" idx="1"/>
          </p:nvPr>
        </p:nvSpPr>
        <p:spPr/>
      </p:sp>
      <p:sp>
        <p:nvSpPr>
          <p:cNvPr id="6" name="Espace réservé du texte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4343400" y="2767263"/>
            <a:ext cx="32725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Übungsheft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Seite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17)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4" descr="C:\Users\Pierre\Pictures\Bibliothèque multimédia Microsoft\j043395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489" y="1194599"/>
            <a:ext cx="1481974" cy="1479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867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9" b="28185"/>
          <a:stretch/>
        </p:blipFill>
        <p:spPr>
          <a:xfrm>
            <a:off x="1070861" y="1672390"/>
            <a:ext cx="10050278" cy="4307305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1070861" y="367117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 Welche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Berufe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haben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Bivie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, Claire, Emil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und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Frida?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7958939" y="2019951"/>
            <a:ext cx="22258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Bäckerin</a:t>
            </a:r>
            <a:endParaRPr lang="fr-FR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7958939" y="2460151"/>
            <a:ext cx="2445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Chemikerin</a:t>
            </a:r>
            <a:endParaRPr lang="fr-FR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7958939" y="2900351"/>
            <a:ext cx="22258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Erfinder</a:t>
            </a:r>
            <a:endParaRPr lang="fr-FR" sz="2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8068988" y="3340551"/>
            <a:ext cx="22258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Fotografin</a:t>
            </a:r>
            <a:endParaRPr lang="fr-FR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90646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égral">
  <a:themeElements>
    <a:clrScheme name="Intégral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99CB38"/>
      </a:accent1>
      <a:accent2>
        <a:srgbClr val="63A537"/>
      </a:accent2>
      <a:accent3>
        <a:srgbClr val="E6D024"/>
      </a:accent3>
      <a:accent4>
        <a:srgbClr val="CC9700"/>
      </a:accent4>
      <a:accent5>
        <a:srgbClr val="4EB3CF"/>
      </a:accent5>
      <a:accent6>
        <a:srgbClr val="378DA6"/>
      </a:accent6>
      <a:hlink>
        <a:srgbClr val="6B9F25"/>
      </a:hlink>
      <a:folHlink>
        <a:srgbClr val="B26B02"/>
      </a:folHlink>
    </a:clrScheme>
    <a:fontScheme name="Inté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é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29F68FFC-748B-4FC3-BF39-7F84A6D5840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62</TotalTime>
  <Words>162</Words>
  <Application>Microsoft Office PowerPoint</Application>
  <PresentationFormat>Grand écran</PresentationFormat>
  <Paragraphs>72</Paragraphs>
  <Slides>12</Slides>
  <Notes>0</Notes>
  <HiddenSlides>0</HiddenSlides>
  <MMClips>2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6" baseType="lpstr">
      <vt:lpstr>Tw Cen MT</vt:lpstr>
      <vt:lpstr>Tw Cen MT Condensed</vt:lpstr>
      <vt:lpstr>Wingdings 3</vt:lpstr>
      <vt:lpstr>Intégral</vt:lpstr>
      <vt:lpstr>ICH HEISSE K… UND ICH BIN K…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ICH HEISSE K… UND ICH BIN K…</dc:title>
  <dc:creator>Pierre Binet</dc:creator>
  <cp:lastModifiedBy>BINET</cp:lastModifiedBy>
  <cp:revision>11</cp:revision>
  <dcterms:created xsi:type="dcterms:W3CDTF">2019-06-24T09:00:00Z</dcterms:created>
  <dcterms:modified xsi:type="dcterms:W3CDTF">2020-01-31T07:40:03Z</dcterms:modified>
</cp:coreProperties>
</file>