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5" r:id="rId17"/>
    <p:sldId id="277" r:id="rId18"/>
    <p:sldId id="280" r:id="rId19"/>
    <p:sldId id="276" r:id="rId20"/>
    <p:sldId id="278" r:id="rId21"/>
    <p:sldId id="279" r:id="rId22"/>
    <p:sldId id="274" r:id="rId23"/>
    <p:sldId id="275" r:id="rId24"/>
    <p:sldId id="282" r:id="rId25"/>
    <p:sldId id="273" r:id="rId26"/>
    <p:sldId id="286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E8AB-8E59-4E53-B71D-0D01D8011824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1458-19D0-4E62-ABF3-B227B24ED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4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5FAB0-1D36-49C1-B11C-244A4B6CC447}" type="slidenum">
              <a:rPr lang="fr-F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402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B1ADF-4BED-4CEB-83D9-850E28E6C93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662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5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4B9363-8B87-41B7-9F8E-64519CBB8F3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2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AEF5746-5284-4951-9F37-7AE924EDBCB7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24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398B29-7265-4A65-A2A4-6703C057B7C1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3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6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9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6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4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5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27619" r="15199" b="12977"/>
          <a:stretch/>
        </p:blipFill>
        <p:spPr>
          <a:xfrm>
            <a:off x="3200400" y="914400"/>
            <a:ext cx="5870121" cy="4007101"/>
          </a:xfrm>
          <a:prstGeom prst="rect">
            <a:avLst/>
          </a:prstGeom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71" y="979713"/>
            <a:ext cx="5727308" cy="327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logo rtl plu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0" b="27850"/>
          <a:stretch/>
        </p:blipFill>
        <p:spPr bwMode="auto">
          <a:xfrm>
            <a:off x="6817632" y="947055"/>
            <a:ext cx="2110673" cy="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Jans </a:t>
            </a:r>
            <a:r>
              <a:rPr lang="fr-FR" sz="2800" b="1" dirty="0" err="1" smtClean="0"/>
              <a:t>Schwester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Maja.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FF0000"/>
                </a:solidFill>
              </a:rPr>
              <a:t>Seine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Schwester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Maja.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529625">
            <a:off x="8361404" y="3807938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5689"/>
          <a:stretch/>
        </p:blipFill>
        <p:spPr>
          <a:xfrm>
            <a:off x="2650507" y="5435424"/>
            <a:ext cx="1355271" cy="1225083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3642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Jans </a:t>
            </a:r>
            <a:r>
              <a:rPr lang="fr-FR" sz="2800" b="1" dirty="0" err="1" smtClean="0"/>
              <a:t>Schwester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15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FF0000"/>
                </a:solidFill>
              </a:rPr>
              <a:t>Seine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Schwester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15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529625">
            <a:off x="8361404" y="3807938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5689"/>
          <a:stretch/>
        </p:blipFill>
        <p:spPr>
          <a:xfrm>
            <a:off x="2650507" y="5435424"/>
            <a:ext cx="1355271" cy="1225083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17674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Jans </a:t>
            </a:r>
            <a:r>
              <a:rPr lang="fr-FR" sz="2800" b="1" dirty="0" err="1" smtClean="0"/>
              <a:t>Großmutter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Psychologin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FF0000"/>
                </a:solidFill>
              </a:rPr>
              <a:t>Seine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Großmutter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Psychologin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529625">
            <a:off x="8361404" y="3807938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5689"/>
          <a:stretch/>
        </p:blipFill>
        <p:spPr>
          <a:xfrm>
            <a:off x="2650507" y="5435424"/>
            <a:ext cx="1355271" cy="1225083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30339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err="1" smtClean="0"/>
              <a:t>Julias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Tim.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err="1" smtClean="0">
                <a:solidFill>
                  <a:srgbClr val="0070C0"/>
                </a:solidFill>
                <a:sym typeface="Wingdings 3" panose="05040102010807070707" pitchFamily="18" charset="2"/>
              </a:rPr>
              <a:t>Ihr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Tim.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349" y="3575926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02" y="5514467"/>
            <a:ext cx="1150487" cy="1150487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09" y="4078226"/>
            <a:ext cx="3068670" cy="25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err="1" smtClean="0"/>
              <a:t>Julias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16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err="1" smtClean="0">
                <a:solidFill>
                  <a:srgbClr val="0070C0"/>
                </a:solidFill>
                <a:sym typeface="Wingdings 3" panose="05040102010807070707" pitchFamily="18" charset="2"/>
              </a:rPr>
              <a:t>Ihr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16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349" y="3575926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02" y="5514467"/>
            <a:ext cx="1150487" cy="1150487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4535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7140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err="1" smtClean="0"/>
              <a:t>Julias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Onkel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Philipp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err="1" smtClean="0">
                <a:solidFill>
                  <a:srgbClr val="0070C0"/>
                </a:solidFill>
                <a:sym typeface="Wingdings 3" panose="05040102010807070707" pitchFamily="18" charset="2"/>
              </a:rPr>
              <a:t>Ihr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Onkel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Philipp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349" y="3575926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02" y="5514467"/>
            <a:ext cx="1150487" cy="1150487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884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41" y="2370138"/>
            <a:ext cx="1344751" cy="13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23854" y="403629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6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12657" y="1664874"/>
            <a:ext cx="691672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Welche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spielen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FAMILIENDU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6083" y="327025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760972">
            <a:off x="830538" y="3881454"/>
            <a:ext cx="488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SCHNEIDER?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 rot="21258231">
            <a:off x="6988761" y="3269863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BÖHM?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 rot="671358">
            <a:off x="4939246" y="5045624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DIETRICH?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4062" y="1237318"/>
            <a:ext cx="1121163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´"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neuen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Informationen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haben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Schneider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Böhm? Mach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dir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Notizen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</a:p>
        </p:txBody>
      </p:sp>
      <p:pic>
        <p:nvPicPr>
          <p:cNvPr id="3" name="FAMILIENDU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6083" y="327025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2647" y="2431027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25701" y="2424148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115050" y="2541966"/>
            <a:ext cx="20475" cy="3875163"/>
          </a:xfrm>
          <a:prstGeom prst="line">
            <a:avLst/>
          </a:prstGeom>
          <a:ln w="38100">
            <a:solidFill>
              <a:srgbClr val="C220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3854" y="403629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bungsheft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16)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41" y="2370138"/>
            <a:ext cx="1344751" cy="13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27619" r="15199" b="12977"/>
          <a:stretch/>
        </p:blipFill>
        <p:spPr>
          <a:xfrm>
            <a:off x="3200400" y="914400"/>
            <a:ext cx="5870121" cy="40071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1935" y="5314950"/>
            <a:ext cx="973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quoi consiste ce jeu télévisé?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1935" y="6052967"/>
            <a:ext cx="1162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Existe-t-il une version française?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C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omment s’appelle-t-elle?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67" y="976236"/>
            <a:ext cx="5739318" cy="3312000"/>
          </a:xfrm>
          <a:prstGeom prst="rect">
            <a:avLst/>
          </a:prstGeom>
        </p:spPr>
      </p:pic>
      <p:pic>
        <p:nvPicPr>
          <p:cNvPr id="3074" name="Picture 2" descr="RÃ©sultat de recherche d'images pour &quot;logo rtl plu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0" b="27850"/>
          <a:stretch/>
        </p:blipFill>
        <p:spPr bwMode="auto">
          <a:xfrm>
            <a:off x="6817632" y="947055"/>
            <a:ext cx="2110673" cy="4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MILIENDU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6083" y="327025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45700" y="1363840"/>
            <a:ext cx="691672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Ergänze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Moderationskarten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b="31311"/>
          <a:stretch/>
        </p:blipFill>
        <p:spPr>
          <a:xfrm>
            <a:off x="1338942" y="2318218"/>
            <a:ext cx="9866539" cy="33069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-120000">
            <a:off x="4012231" y="3336852"/>
            <a:ext cx="178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Leipzig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-120000">
            <a:off x="3211583" y="3977488"/>
            <a:ext cx="207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Geschwister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 rot="-120000">
            <a:off x="3522868" y="4356231"/>
            <a:ext cx="207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-120000">
            <a:off x="3616902" y="4787390"/>
            <a:ext cx="207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 rot="300000">
            <a:off x="6004977" y="3889760"/>
            <a:ext cx="207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Geschwister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 rot="300000">
            <a:off x="6039446" y="4244317"/>
            <a:ext cx="207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9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MILIENDU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6083" y="327025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45700" y="1363840"/>
            <a:ext cx="113463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Wingdings 3" panose="05040102010807070707" pitchFamily="18" charset="2"/>
              <a:buChar char="´"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sagt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Großmutter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von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Jan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Maja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	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Kreuze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an,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stimmt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21" y="3076862"/>
            <a:ext cx="10245498" cy="1069914"/>
          </a:xfrm>
          <a:prstGeom prst="rect">
            <a:avLst/>
          </a:prstGeom>
        </p:spPr>
      </p:pic>
      <p:sp>
        <p:nvSpPr>
          <p:cNvPr id="6" name="Multiplier 5"/>
          <p:cNvSpPr/>
          <p:nvPr/>
        </p:nvSpPr>
        <p:spPr>
          <a:xfrm>
            <a:off x="2926278" y="3076862"/>
            <a:ext cx="563336" cy="6368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ultiplier 7"/>
          <p:cNvSpPr/>
          <p:nvPr/>
        </p:nvSpPr>
        <p:spPr>
          <a:xfrm>
            <a:off x="7696859" y="3509962"/>
            <a:ext cx="563336" cy="6368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4837" y="392628"/>
            <a:ext cx="1182934" cy="11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488437" y="4753297"/>
            <a:ext cx="219740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Onkel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8437" y="5358711"/>
            <a:ext cx="258569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Onkel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23477" y="4139829"/>
            <a:ext cx="213971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hei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ßt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rot="5400000">
            <a:off x="3642651" y="3968961"/>
            <a:ext cx="5359400" cy="1587"/>
          </a:xfrm>
          <a:prstGeom prst="line">
            <a:avLst/>
          </a:prstGeom>
          <a:ln w="38100">
            <a:solidFill>
              <a:srgbClr val="C22047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34252" y="4140157"/>
            <a:ext cx="2210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Ihr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Bruder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074731" y="4753297"/>
            <a:ext cx="249871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hei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ßt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Philipp.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998527" y="5359366"/>
            <a:ext cx="304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Musiker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DJ.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63740" y="1252398"/>
            <a:ext cx="35237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600" b="1" cap="all" dirty="0" smtClean="0">
                <a:ln w="0"/>
                <a:solidFill>
                  <a:srgbClr val="C22047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JULIA SCHNEIDER</a:t>
            </a:r>
            <a:endParaRPr lang="fr-FR" sz="3600" b="1" cap="all" dirty="0">
              <a:ln w="0"/>
              <a:solidFill>
                <a:srgbClr val="C22047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65152" y="1252398"/>
            <a:ext cx="22824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600" b="1" cap="all" dirty="0" smtClean="0">
                <a:ln w="0"/>
                <a:solidFill>
                  <a:srgbClr val="C22047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JAN BÖHM</a:t>
            </a:r>
            <a:endParaRPr lang="fr-FR" sz="3600" b="1" cap="all" dirty="0">
              <a:ln w="0"/>
              <a:solidFill>
                <a:srgbClr val="C22047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7" y="2119604"/>
            <a:ext cx="1150487" cy="1150487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  <p:sp>
        <p:nvSpPr>
          <p:cNvPr id="41" name="ZoneTexte 40"/>
          <p:cNvSpPr txBox="1"/>
          <p:nvPr/>
        </p:nvSpPr>
        <p:spPr>
          <a:xfrm>
            <a:off x="2390288" y="3519783"/>
            <a:ext cx="2997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ohnt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Leipzig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4251" y="3522726"/>
            <a:ext cx="2210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Ihre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534566" y="3610934"/>
            <a:ext cx="3241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ohnt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Nürnberg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494052" y="3610934"/>
            <a:ext cx="2210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Familie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505039" y="5363551"/>
            <a:ext cx="258569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Sein Vater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168058" y="4739365"/>
            <a:ext cx="2423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hei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ßt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Sabine.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494052" y="4720686"/>
            <a:ext cx="2835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Großmutter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094020" y="5359366"/>
            <a:ext cx="304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Illustrator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999302" y="4166540"/>
            <a:ext cx="2997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eißt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Maja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494052" y="4166540"/>
            <a:ext cx="2587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Seine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Schwester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5689"/>
          <a:stretch/>
        </p:blipFill>
        <p:spPr>
          <a:xfrm>
            <a:off x="8265076" y="2049463"/>
            <a:ext cx="1350343" cy="1220628"/>
          </a:xfrm>
          <a:prstGeom prst="rect">
            <a:avLst/>
          </a:prstGeom>
          <a:ln w="38100">
            <a:solidFill>
              <a:srgbClr val="C22047"/>
            </a:solidFill>
          </a:ln>
        </p:spPr>
      </p:pic>
    </p:spTree>
    <p:extLst>
      <p:ext uri="{BB962C8B-B14F-4D97-AF65-F5344CB8AC3E}">
        <p14:creationId xmlns:p14="http://schemas.microsoft.com/office/powerpoint/2010/main" val="36930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7" grpId="0"/>
      <p:bldP spid="29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543" y="918629"/>
            <a:ext cx="777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Comment exprimer une appartenance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327" y="1643064"/>
            <a:ext cx="10144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On peut utiliser un déterminant possessif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81002" y="2422375"/>
            <a:ext cx="1537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	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18448" name="ZoneTexte 15"/>
          <p:cNvSpPr txBox="1">
            <a:spLocks noChangeArrowheads="1"/>
          </p:cNvSpPr>
          <p:nvPr/>
        </p:nvSpPr>
        <p:spPr bwMode="auto">
          <a:xfrm>
            <a:off x="0" y="10354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Bilan grammatical :</a:t>
            </a: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1" y="3553415"/>
            <a:ext cx="1024768" cy="8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387340" y="2373891"/>
            <a:ext cx="295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meinØ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18915" y="2367499"/>
            <a:ext cx="331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meine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Mutter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81002" y="2945595"/>
            <a:ext cx="1537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87339" y="2930228"/>
            <a:ext cx="295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d</a:t>
            </a: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einØ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18915" y="2902078"/>
            <a:ext cx="331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d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Mutter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81002" y="3480337"/>
            <a:ext cx="1537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Jan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87338" y="3430690"/>
            <a:ext cx="295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seinØ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18915" y="3413919"/>
            <a:ext cx="331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/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Mutter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81002" y="4003557"/>
            <a:ext cx="1537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Julia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87337" y="3979975"/>
            <a:ext cx="295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ihrØ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09692" y="3936174"/>
            <a:ext cx="3312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Mutter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350" y="5103306"/>
            <a:ext cx="657401" cy="66228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884" y="5030940"/>
            <a:ext cx="822720" cy="80701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912273" y="5878082"/>
            <a:ext cx="2308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sein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262620" y="5904208"/>
            <a:ext cx="2308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his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father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8177" y="4685852"/>
            <a:ext cx="10144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Remarque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912272" y="6302072"/>
            <a:ext cx="2308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ihr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Vater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62619" y="6316886"/>
            <a:ext cx="2308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her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father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48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3854" y="403629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31)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15" y="2493674"/>
            <a:ext cx="1304278" cy="13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22371"/>
          <a:stretch/>
        </p:blipFill>
        <p:spPr>
          <a:xfrm>
            <a:off x="3040210" y="1079759"/>
            <a:ext cx="7629525" cy="39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29508" b="23483"/>
          <a:stretch/>
        </p:blipFill>
        <p:spPr>
          <a:xfrm>
            <a:off x="3355520" y="1987231"/>
            <a:ext cx="7629525" cy="23820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80428"/>
          <a:stretch/>
        </p:blipFill>
        <p:spPr>
          <a:xfrm>
            <a:off x="3093253" y="1031895"/>
            <a:ext cx="7629525" cy="9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23854" y="403629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15" y="2493674"/>
            <a:ext cx="1304278" cy="13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9018"/>
          <a:stretch/>
        </p:blipFill>
        <p:spPr>
          <a:xfrm>
            <a:off x="2991283" y="1281256"/>
            <a:ext cx="7464281" cy="49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0330" t="11883" r="33049" b="4783"/>
          <a:stretch/>
        </p:blipFill>
        <p:spPr>
          <a:xfrm>
            <a:off x="5609386" y="2033566"/>
            <a:ext cx="4270442" cy="3287950"/>
          </a:xfrm>
          <a:prstGeom prst="rect">
            <a:avLst/>
          </a:prstGeom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7045037" y="231960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0204" y="2457668"/>
            <a:ext cx="423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Finn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204" y="3032127"/>
            <a:ext cx="423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Finns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Bruder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0204" y="3629925"/>
            <a:ext cx="56145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Finns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Bruder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5613" y="4227724"/>
            <a:ext cx="45912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Finns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Mutter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...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5612" y="4798296"/>
            <a:ext cx="459121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Finns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Mutter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...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204" y="1894284"/>
            <a:ext cx="602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Dietrich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320" y="283585"/>
            <a:ext cx="1268125" cy="126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5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8369"/>
          <a:stretch/>
        </p:blipFill>
        <p:spPr>
          <a:xfrm>
            <a:off x="8307421" y="1603146"/>
            <a:ext cx="3688635" cy="3945560"/>
          </a:xfrm>
          <a:prstGeom prst="rect">
            <a:avLst/>
          </a:prstGeom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BÖHM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45102" y="2648476"/>
            <a:ext cx="406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Jan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45102" y="3222935"/>
            <a:ext cx="476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Jans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Schwester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45102" y="3820733"/>
            <a:ext cx="61055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Jans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Schwester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30511" y="4418532"/>
            <a:ext cx="44046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Jans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Großmutter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...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45101" y="2050678"/>
            <a:ext cx="577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Familie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Böhm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wohnt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in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6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69420"/>
          <a:stretch/>
        </p:blipFill>
        <p:spPr>
          <a:xfrm>
            <a:off x="334736" y="1603146"/>
            <a:ext cx="3566056" cy="39455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SCHNEIDER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94305" y="2415764"/>
            <a:ext cx="416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Julia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94305" y="2990223"/>
            <a:ext cx="488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Julias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Bruder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94305" y="3588021"/>
            <a:ext cx="616627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Julias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Bruder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Jahre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alt.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79714" y="4185820"/>
            <a:ext cx="451871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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Julias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Onkel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...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6264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Finns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/>
              <a:t>heißt</a:t>
            </a:r>
            <a:r>
              <a:rPr lang="fr-FR" sz="2800" b="1" dirty="0"/>
              <a:t> </a:t>
            </a:r>
            <a:r>
              <a:rPr lang="fr-FR" sz="2800" b="1" dirty="0" smtClean="0"/>
              <a:t>Fabian.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0070C0"/>
                </a:solidFill>
              </a:rPr>
              <a:t>Sein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/>
              <a:t>heißt</a:t>
            </a:r>
            <a:r>
              <a:rPr lang="fr-FR" sz="2800" b="1" dirty="0"/>
              <a:t> </a:t>
            </a:r>
            <a:r>
              <a:rPr lang="fr-FR" sz="2800" b="1" dirty="0" smtClean="0"/>
              <a:t>Fabian.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3157" y="3734964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Ã©sultat de recherche d'images pour &quot;zwÃ¶lfjÃ¤hrige jung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 bwMode="auto">
          <a:xfrm>
            <a:off x="2924162" y="5566828"/>
            <a:ext cx="1110768" cy="1142781"/>
          </a:xfrm>
          <a:prstGeom prst="rect">
            <a:avLst/>
          </a:prstGeom>
          <a:noFill/>
          <a:ln w="38100">
            <a:solidFill>
              <a:srgbClr val="C220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6264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Finns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14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0070C0"/>
                </a:solidFill>
              </a:rPr>
              <a:t>Sein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Bruder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14 </a:t>
            </a:r>
            <a:r>
              <a:rPr lang="fr-FR" sz="2800" b="1" dirty="0" err="1" smtClean="0"/>
              <a:t>Jahre</a:t>
            </a:r>
            <a:r>
              <a:rPr lang="fr-FR" sz="2800" b="1" dirty="0" smtClean="0"/>
              <a:t> alt.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33157" y="3734964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Ã©sultat de recherche d'images pour &quot;zwÃ¶lfjÃ¤hrige jung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 bwMode="auto">
          <a:xfrm>
            <a:off x="2924162" y="5566828"/>
            <a:ext cx="1110768" cy="1142781"/>
          </a:xfrm>
          <a:prstGeom prst="rect">
            <a:avLst/>
          </a:prstGeom>
          <a:noFill/>
          <a:ln w="38100">
            <a:solidFill>
              <a:srgbClr val="C220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2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Finns </a:t>
            </a:r>
            <a:r>
              <a:rPr lang="fr-FR" sz="2800" b="1" dirty="0" err="1" smtClean="0"/>
              <a:t>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Nicole.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FF0000"/>
                </a:solidFill>
              </a:rPr>
              <a:t>Seine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heißt</a:t>
            </a:r>
            <a:r>
              <a:rPr lang="fr-FR" sz="2800" b="1" dirty="0" smtClean="0"/>
              <a:t> Nicole.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33157" y="3734964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Ã©sultat de recherche d'images pour &quot;zwÃ¶lfjÃ¤hrige jung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 bwMode="auto">
          <a:xfrm>
            <a:off x="2924162" y="5566828"/>
            <a:ext cx="1110768" cy="1142781"/>
          </a:xfrm>
          <a:prstGeom prst="rect">
            <a:avLst/>
          </a:prstGeom>
          <a:noFill/>
          <a:ln w="38100">
            <a:solidFill>
              <a:srgbClr val="C220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2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5" y="1603146"/>
            <a:ext cx="11661321" cy="3945560"/>
          </a:xfrm>
          <a:prstGeom prst="rect">
            <a:avLst/>
          </a:prstGeom>
        </p:spPr>
      </p:pic>
      <p:pic>
        <p:nvPicPr>
          <p:cNvPr id="5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-240000">
            <a:off x="1843932" y="214660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>
            <a:off x="5273149" y="2318459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associÃ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b="9187"/>
          <a:stretch/>
        </p:blipFill>
        <p:spPr bwMode="auto">
          <a:xfrm rot="420000">
            <a:off x="8873787" y="2407975"/>
            <a:ext cx="1613150" cy="70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134051" y="5514467"/>
            <a:ext cx="6264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Finns </a:t>
            </a:r>
            <a:r>
              <a:rPr lang="fr-FR" sz="2800" b="1" dirty="0" err="1" smtClean="0"/>
              <a:t>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Taxifahrerin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19236" y="6138219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ym typeface="Wingdings 3" panose="05040102010807070707" pitchFamily="18" charset="2"/>
              </a:rPr>
              <a:t></a:t>
            </a:r>
            <a:r>
              <a:rPr lang="fr-FR" sz="2800" b="1" dirty="0" smtClean="0">
                <a:solidFill>
                  <a:srgbClr val="FF0000"/>
                </a:solidFill>
              </a:rPr>
              <a:t>Seine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Mutter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ist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Taxifahrerin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033157" y="3734964"/>
            <a:ext cx="677636" cy="502300"/>
          </a:xfrm>
          <a:prstGeom prst="rect">
            <a:avLst/>
          </a:prstGeom>
          <a:noFill/>
          <a:ln w="38100">
            <a:solidFill>
              <a:srgbClr val="C22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RÃ©sultat de recherche d'images pour &quot;zwÃ¶lfjÃ¤hrige jung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2"/>
          <a:stretch/>
        </p:blipFill>
        <p:spPr bwMode="auto">
          <a:xfrm>
            <a:off x="2924162" y="5566828"/>
            <a:ext cx="1110768" cy="1142781"/>
          </a:xfrm>
          <a:prstGeom prst="rect">
            <a:avLst/>
          </a:prstGeom>
          <a:noFill/>
          <a:ln w="38100">
            <a:solidFill>
              <a:srgbClr val="C220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00793" y="778212"/>
            <a:ext cx="442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22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 DIETRICH</a:t>
            </a:r>
            <a:endParaRPr lang="fr-FR" sz="3600" b="1" dirty="0">
              <a:solidFill>
                <a:srgbClr val="C220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7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Thème5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5" id="{00C05D4D-4030-4885-8B9B-4C59F76E6A1A}" vid="{580BDCE1-E829-4623-9E6F-A7C8552226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Thème5</Template>
  <TotalTime>299</TotalTime>
  <Words>439</Words>
  <Application>Microsoft Office PowerPoint</Application>
  <PresentationFormat>Grand écran</PresentationFormat>
  <Paragraphs>110</Paragraphs>
  <Slides>28</Slides>
  <Notes>2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Thème5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BINET</cp:lastModifiedBy>
  <cp:revision>28</cp:revision>
  <dcterms:created xsi:type="dcterms:W3CDTF">2019-06-22T12:14:32Z</dcterms:created>
  <dcterms:modified xsi:type="dcterms:W3CDTF">2020-01-30T08:42:02Z</dcterms:modified>
</cp:coreProperties>
</file>