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63" r:id="rId6"/>
    <p:sldId id="264" r:id="rId7"/>
    <p:sldId id="266" r:id="rId8"/>
    <p:sldId id="267" r:id="rId9"/>
    <p:sldId id="268" r:id="rId10"/>
    <p:sldId id="260" r:id="rId11"/>
    <p:sldId id="259" r:id="rId12"/>
    <p:sldId id="261" r:id="rId13"/>
    <p:sldId id="26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8B37-8E09-4F43-B460-18828CAF4E50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3B06-5B2F-4C28-984E-5AB9E6498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28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8B37-8E09-4F43-B460-18828CAF4E50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3B06-5B2F-4C28-984E-5AB9E64988E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8B37-8E09-4F43-B460-18828CAF4E50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3B06-5B2F-4C28-984E-5AB9E6498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4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8B37-8E09-4F43-B460-18828CAF4E50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3B06-5B2F-4C28-984E-5AB9E6498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4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8B37-8E09-4F43-B460-18828CAF4E50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3B06-5B2F-4C28-984E-5AB9E6498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17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Pour modifier l’image présente sur cette diapositive, sélectionnez l’image, puis supprimez-la. Cliquez ensuite sur l’icône Images dans l’espace réservé pour insérer votre propre image.</a:t>
            </a:r>
          </a:p>
        </p:txBody>
      </p:sp>
    </p:spTree>
    <p:extLst>
      <p:ext uri="{BB962C8B-B14F-4D97-AF65-F5344CB8AC3E}">
        <p14:creationId xmlns:p14="http://schemas.microsoft.com/office/powerpoint/2010/main" val="377296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118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8B37-8E09-4F43-B460-18828CAF4E50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3B06-5B2F-4C28-984E-5AB9E6498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6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8B37-8E09-4F43-B460-18828CAF4E50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3B06-5B2F-4C28-984E-5AB9E6498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4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8B37-8E09-4F43-B460-18828CAF4E50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3B06-5B2F-4C28-984E-5AB9E6498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2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8B37-8E09-4F43-B460-18828CAF4E50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3B06-5B2F-4C28-984E-5AB9E6498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2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8B37-8E09-4F43-B460-18828CAF4E50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3B06-5B2F-4C28-984E-5AB9E6498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8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A3C8B37-8E09-4F43-B460-18828CAF4E50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DF3B06-5B2F-4C28-984E-5AB9E6498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70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01458" y="1873584"/>
            <a:ext cx="5714583" cy="2560320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 SCHWEIGER</a:t>
            </a:r>
            <a:endParaRPr lang="fr-F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4" r="19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47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022600" y="3683000"/>
            <a:ext cx="378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17)</a:t>
            </a:r>
            <a:endParaRPr 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17" y="2205038"/>
            <a:ext cx="1301966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4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57874"/>
          <a:stretch/>
        </p:blipFill>
        <p:spPr>
          <a:xfrm>
            <a:off x="622300" y="1975586"/>
            <a:ext cx="10800149" cy="2532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622300" y="2373623"/>
            <a:ext cx="159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Mein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2300" y="2780378"/>
            <a:ext cx="159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Meine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22300" y="3233325"/>
            <a:ext cx="159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Meine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2299" y="3717111"/>
            <a:ext cx="159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Meine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82728" y="2795992"/>
            <a:ext cx="159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Mein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82727" y="3712093"/>
            <a:ext cx="159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Mein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7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48" y="192911"/>
            <a:ext cx="7014743" cy="3699093"/>
          </a:xfrm>
          <a:prstGeom prst="rect">
            <a:avLst/>
          </a:prstGeom>
        </p:spPr>
      </p:pic>
      <p:sp>
        <p:nvSpPr>
          <p:cNvPr id="7" name="Légende encadrée 1 6"/>
          <p:cNvSpPr/>
          <p:nvPr/>
        </p:nvSpPr>
        <p:spPr>
          <a:xfrm>
            <a:off x="487123" y="134081"/>
            <a:ext cx="1565753" cy="1114816"/>
          </a:xfrm>
          <a:prstGeom prst="borderCallout1">
            <a:avLst>
              <a:gd name="adj1" fmla="val 136368"/>
              <a:gd name="adj2" fmla="val 193745"/>
              <a:gd name="adj3" fmla="val 31601"/>
              <a:gd name="adj4" fmla="val 104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Légende encadrée 1 7"/>
          <p:cNvSpPr/>
          <p:nvPr/>
        </p:nvSpPr>
        <p:spPr>
          <a:xfrm>
            <a:off x="487123" y="1479410"/>
            <a:ext cx="1565753" cy="1114816"/>
          </a:xfrm>
          <a:prstGeom prst="borderCallout1">
            <a:avLst>
              <a:gd name="adj1" fmla="val 36742"/>
              <a:gd name="adj2" fmla="val 269634"/>
              <a:gd name="adj3" fmla="val 31601"/>
              <a:gd name="adj4" fmla="val 104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égende encadrée 1 8"/>
          <p:cNvSpPr/>
          <p:nvPr/>
        </p:nvSpPr>
        <p:spPr>
          <a:xfrm>
            <a:off x="487123" y="2777188"/>
            <a:ext cx="1565753" cy="1114816"/>
          </a:xfrm>
          <a:prstGeom prst="borderCallout1">
            <a:avLst>
              <a:gd name="adj1" fmla="val -28504"/>
              <a:gd name="adj2" fmla="val 308989"/>
              <a:gd name="adj3" fmla="val 31601"/>
              <a:gd name="adj4" fmla="val 104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Légende encadrée 1 9"/>
          <p:cNvSpPr/>
          <p:nvPr/>
        </p:nvSpPr>
        <p:spPr>
          <a:xfrm>
            <a:off x="10059965" y="156230"/>
            <a:ext cx="1565753" cy="1114816"/>
          </a:xfrm>
          <a:prstGeom prst="borderCallout1">
            <a:avLst>
              <a:gd name="adj1" fmla="val 128862"/>
              <a:gd name="adj2" fmla="val -209933"/>
              <a:gd name="adj3" fmla="val 60815"/>
              <a:gd name="adj4" fmla="val -11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égende encadrée 1 10"/>
          <p:cNvSpPr/>
          <p:nvPr/>
        </p:nvSpPr>
        <p:spPr>
          <a:xfrm>
            <a:off x="10059965" y="1498918"/>
            <a:ext cx="1565753" cy="1114816"/>
          </a:xfrm>
          <a:prstGeom prst="borderCallout1">
            <a:avLst>
              <a:gd name="adj1" fmla="val 88413"/>
              <a:gd name="adj2" fmla="val -135533"/>
              <a:gd name="adj3" fmla="val 60815"/>
              <a:gd name="adj4" fmla="val -11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Légende encadrée 1 11"/>
          <p:cNvSpPr/>
          <p:nvPr/>
        </p:nvSpPr>
        <p:spPr>
          <a:xfrm>
            <a:off x="10065505" y="2805549"/>
            <a:ext cx="1565753" cy="1114816"/>
          </a:xfrm>
          <a:prstGeom prst="borderCallout1">
            <a:avLst>
              <a:gd name="adj1" fmla="val 40191"/>
              <a:gd name="adj2" fmla="val -46233"/>
              <a:gd name="adj3" fmla="val 56321"/>
              <a:gd name="adj4" fmla="val -7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 flipH="1">
            <a:off x="593772" y="486056"/>
            <a:ext cx="13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Valentin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593772" y="1805985"/>
            <a:ext cx="13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Dana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499648" y="3055433"/>
            <a:ext cx="155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Lilli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 flipH="1">
            <a:off x="10143755" y="1815056"/>
            <a:ext cx="13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 flipH="1">
            <a:off x="10138665" y="482805"/>
            <a:ext cx="13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Luna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 flipH="1">
            <a:off x="10144206" y="3132124"/>
            <a:ext cx="13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Emma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/>
          <a:srcRect t="40858"/>
          <a:stretch/>
        </p:blipFill>
        <p:spPr>
          <a:xfrm>
            <a:off x="1701800" y="4032566"/>
            <a:ext cx="8978417" cy="2956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ZoneTexte 1"/>
          <p:cNvSpPr txBox="1"/>
          <p:nvPr/>
        </p:nvSpPr>
        <p:spPr>
          <a:xfrm>
            <a:off x="8462392" y="4318037"/>
            <a:ext cx="159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Valentin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462391" y="4689431"/>
            <a:ext cx="159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Dana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442933" y="5080003"/>
            <a:ext cx="159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Til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401036" y="5451982"/>
            <a:ext cx="159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Valentin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421984" y="5848388"/>
            <a:ext cx="159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Lilli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665309" y="6255041"/>
            <a:ext cx="162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Luna /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710769" y="6255041"/>
            <a:ext cx="162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Emma /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9601776" y="6255040"/>
            <a:ext cx="162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Lilli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1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r="32635"/>
          <a:stretch/>
        </p:blipFill>
        <p:spPr>
          <a:xfrm>
            <a:off x="207480" y="1782242"/>
            <a:ext cx="2217418" cy="2043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4"/>
          <p:cNvSpPr txBox="1">
            <a:spLocks/>
          </p:cNvSpPr>
          <p:nvPr/>
        </p:nvSpPr>
        <p:spPr>
          <a:xfrm>
            <a:off x="1295400" y="1154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 SCHWEIGER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15434"/>
            <a:ext cx="1301966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606566" y="1618592"/>
            <a:ext cx="330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Er </a:t>
            </a:r>
            <a:r>
              <a:rPr lang="fr-FR" sz="2800" b="1" dirty="0" err="1" smtClean="0">
                <a:solidFill>
                  <a:schemeClr val="tx2"/>
                </a:solidFill>
              </a:rPr>
              <a:t>heißt</a:t>
            </a:r>
            <a:r>
              <a:rPr lang="fr-FR" sz="2800" b="1" dirty="0" smtClean="0">
                <a:solidFill>
                  <a:schemeClr val="tx2"/>
                </a:solidFill>
              </a:rPr>
              <a:t> …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7480" y="4298067"/>
            <a:ext cx="330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chemeClr val="tx2"/>
                </a:solidFill>
              </a:rPr>
              <a:t>Tils</a:t>
            </a:r>
            <a:r>
              <a:rPr lang="fr-FR" sz="2800" b="1" dirty="0" smtClean="0">
                <a:solidFill>
                  <a:schemeClr val="tx2"/>
                </a:solidFill>
              </a:rPr>
              <a:t> </a:t>
            </a:r>
            <a:r>
              <a:rPr lang="fr-FR" sz="2800" b="1" dirty="0" smtClean="0">
                <a:solidFill>
                  <a:schemeClr val="tx2"/>
                </a:solidFill>
              </a:rPr>
              <a:t>…</a:t>
            </a:r>
            <a:endParaRPr lang="fr-FR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r="32635"/>
          <a:stretch/>
        </p:blipFill>
        <p:spPr>
          <a:xfrm>
            <a:off x="567558" y="2131381"/>
            <a:ext cx="3877949" cy="357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705254"/>
              </p:ext>
            </p:extLst>
          </p:nvPr>
        </p:nvGraphicFramePr>
        <p:xfrm>
          <a:off x="4957697" y="2400746"/>
          <a:ext cx="6451600" cy="3108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2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VORNAME</a:t>
                      </a:r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TIL</a:t>
                      </a:r>
                      <a:endParaRPr lang="fr-FR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NACHNAME</a:t>
                      </a:r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SCHWEIGER</a:t>
                      </a:r>
                      <a:endParaRPr lang="fr-FR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ALTER</a:t>
                      </a:r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</a:t>
                      </a:r>
                      <a:endParaRPr lang="fr-FR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WOHNORT</a:t>
                      </a:r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BERLIN</a:t>
                      </a:r>
                      <a:endParaRPr lang="fr-FR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BERUF</a:t>
                      </a:r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SCHAUSPIELER</a:t>
                      </a:r>
                      <a:endParaRPr lang="fr-FR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KINDER</a:t>
                      </a:r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fr-FR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870752" y="5942824"/>
            <a:ext cx="572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Er </a:t>
            </a:r>
            <a:r>
              <a:rPr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heißt</a:t>
            </a:r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re 4"/>
          <p:cNvSpPr>
            <a:spLocks noGrp="1"/>
          </p:cNvSpPr>
          <p:nvPr>
            <p:ph type="title"/>
          </p:nvPr>
        </p:nvSpPr>
        <p:spPr>
          <a:xfrm>
            <a:off x="1295400" y="115434"/>
            <a:ext cx="9601200" cy="103685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 SCHWEIGER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078" y="154406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95400" y="115434"/>
            <a:ext cx="9601200" cy="103685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TILS FAMILIE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48" y="1765241"/>
            <a:ext cx="7014743" cy="3699093"/>
          </a:xfrm>
          <a:prstGeom prst="rect">
            <a:avLst/>
          </a:prstGeom>
        </p:spPr>
      </p:pic>
      <p:sp>
        <p:nvSpPr>
          <p:cNvPr id="7" name="Légende encadrée 1 6"/>
          <p:cNvSpPr/>
          <p:nvPr/>
        </p:nvSpPr>
        <p:spPr>
          <a:xfrm>
            <a:off x="728423" y="1705630"/>
            <a:ext cx="1565753" cy="1114816"/>
          </a:xfrm>
          <a:prstGeom prst="borderCallout1">
            <a:avLst>
              <a:gd name="adj1" fmla="val 115862"/>
              <a:gd name="adj2" fmla="val 189689"/>
              <a:gd name="adj3" fmla="val 31601"/>
              <a:gd name="adj4" fmla="val 104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Légende encadrée 1 7"/>
          <p:cNvSpPr/>
          <p:nvPr/>
        </p:nvSpPr>
        <p:spPr>
          <a:xfrm>
            <a:off x="728423" y="3152240"/>
            <a:ext cx="1565753" cy="1114816"/>
          </a:xfrm>
          <a:prstGeom prst="borderCallout1">
            <a:avLst>
              <a:gd name="adj1" fmla="val 39021"/>
              <a:gd name="adj2" fmla="val 268011"/>
              <a:gd name="adj3" fmla="val 31601"/>
              <a:gd name="adj4" fmla="val 104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égende encadrée 1 8"/>
          <p:cNvSpPr/>
          <p:nvPr/>
        </p:nvSpPr>
        <p:spPr>
          <a:xfrm>
            <a:off x="677909" y="4713065"/>
            <a:ext cx="1565753" cy="1114816"/>
          </a:xfrm>
          <a:prstGeom prst="borderCallout1">
            <a:avLst>
              <a:gd name="adj1" fmla="val -34200"/>
              <a:gd name="adj2" fmla="val 305745"/>
              <a:gd name="adj3" fmla="val 31601"/>
              <a:gd name="adj4" fmla="val 104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Légende encadrée 1 9"/>
          <p:cNvSpPr/>
          <p:nvPr/>
        </p:nvSpPr>
        <p:spPr>
          <a:xfrm>
            <a:off x="10326665" y="1705630"/>
            <a:ext cx="1565753" cy="1114816"/>
          </a:xfrm>
          <a:prstGeom prst="borderCallout1">
            <a:avLst>
              <a:gd name="adj1" fmla="val 128862"/>
              <a:gd name="adj2" fmla="val -209933"/>
              <a:gd name="adj3" fmla="val 60815"/>
              <a:gd name="adj4" fmla="val -11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égende encadrée 1 10"/>
          <p:cNvSpPr/>
          <p:nvPr/>
        </p:nvSpPr>
        <p:spPr>
          <a:xfrm>
            <a:off x="10326663" y="3152240"/>
            <a:ext cx="1565753" cy="1114816"/>
          </a:xfrm>
          <a:prstGeom prst="borderCallout1">
            <a:avLst>
              <a:gd name="adj1" fmla="val 88413"/>
              <a:gd name="adj2" fmla="val -135533"/>
              <a:gd name="adj3" fmla="val 60815"/>
              <a:gd name="adj4" fmla="val -11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Légende encadrée 1 11"/>
          <p:cNvSpPr/>
          <p:nvPr/>
        </p:nvSpPr>
        <p:spPr>
          <a:xfrm>
            <a:off x="10326663" y="4680702"/>
            <a:ext cx="1565753" cy="1114816"/>
          </a:xfrm>
          <a:prstGeom prst="borderCallout1">
            <a:avLst>
              <a:gd name="adj1" fmla="val 29938"/>
              <a:gd name="adj2" fmla="val -44611"/>
              <a:gd name="adj3" fmla="val 56321"/>
              <a:gd name="adj4" fmla="val -7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 flipH="1">
            <a:off x="835072" y="2032205"/>
            <a:ext cx="13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Valentin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835072" y="3478815"/>
            <a:ext cx="13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Dana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690434" y="5039640"/>
            <a:ext cx="155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Lilli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 flipH="1">
            <a:off x="10410453" y="3468378"/>
            <a:ext cx="13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 flipH="1">
            <a:off x="10405365" y="2032205"/>
            <a:ext cx="13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Luna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 flipH="1">
            <a:off x="10405364" y="5007277"/>
            <a:ext cx="13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Emma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4269" y="5729881"/>
            <a:ext cx="572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Valentin </a:t>
            </a:r>
            <a:r>
              <a:rPr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96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4" grpId="0"/>
      <p:bldP spid="15" grpId="0"/>
      <p:bldP spid="16" grpId="0"/>
      <p:bldP spid="18" grpId="0"/>
      <p:bldP spid="1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0" y="2855006"/>
            <a:ext cx="7014743" cy="369909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7440460" y="2067665"/>
            <a:ext cx="4384110" cy="2141080"/>
          </a:xfrm>
          <a:prstGeom prst="wedgeRoundRectCallout">
            <a:avLst>
              <a:gd name="adj1" fmla="val -49609"/>
              <a:gd name="adj2" fmla="val 89024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690981" y="2230502"/>
            <a:ext cx="3883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Emma.</a:t>
            </a:r>
          </a:p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…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… …</a:t>
            </a:r>
            <a:endParaRPr 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0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0" y="2855006"/>
            <a:ext cx="7014743" cy="369909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7440460" y="1905304"/>
            <a:ext cx="4384110" cy="2141080"/>
          </a:xfrm>
          <a:prstGeom prst="wedgeRoundRectCallout">
            <a:avLst>
              <a:gd name="adj1" fmla="val -86466"/>
              <a:gd name="adj2" fmla="val 32861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690981" y="2230502"/>
            <a:ext cx="3883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…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… …</a:t>
            </a:r>
            <a:endParaRPr 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9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0" y="2855006"/>
            <a:ext cx="7014743" cy="369909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7440460" y="1629732"/>
            <a:ext cx="4384110" cy="2141080"/>
          </a:xfrm>
          <a:prstGeom prst="wedgeRoundRectCallout">
            <a:avLst>
              <a:gd name="adj1" fmla="val -176180"/>
              <a:gd name="adj2" fmla="val 26426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576724" y="1792331"/>
            <a:ext cx="4247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Valentin.</a:t>
            </a:r>
          </a:p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…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… …</a:t>
            </a:r>
            <a:endParaRPr 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5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0" y="2855006"/>
            <a:ext cx="7014743" cy="369909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7440460" y="1629732"/>
            <a:ext cx="4384110" cy="2141080"/>
          </a:xfrm>
          <a:prstGeom prst="wedgeRoundRectCallout">
            <a:avLst>
              <a:gd name="adj1" fmla="val -147172"/>
              <a:gd name="adj2" fmla="val 43607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576724" y="1792331"/>
            <a:ext cx="4247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Dana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…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… …</a:t>
            </a:r>
            <a:endParaRPr 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7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0" y="2855006"/>
            <a:ext cx="7014743" cy="369909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7440460" y="1629732"/>
            <a:ext cx="4384110" cy="2141080"/>
          </a:xfrm>
          <a:prstGeom prst="wedgeRoundRectCallout">
            <a:avLst>
              <a:gd name="adj1" fmla="val -116486"/>
              <a:gd name="adj2" fmla="val 60297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576724" y="1792331"/>
            <a:ext cx="4247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…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… …</a:t>
            </a:r>
            <a:endParaRPr 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3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0" y="2855006"/>
            <a:ext cx="7014743" cy="369909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7440460" y="1629732"/>
            <a:ext cx="4384110" cy="2141080"/>
          </a:xfrm>
          <a:prstGeom prst="wedgeRoundRectCallout">
            <a:avLst>
              <a:gd name="adj1" fmla="val -138302"/>
              <a:gd name="adj2" fmla="val 59315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576724" y="1792331"/>
            <a:ext cx="4247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Lilli.</a:t>
            </a:r>
            <a:endParaRPr lang="fr-FR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…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… …</a:t>
            </a:r>
            <a:endParaRPr lang="fr-F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9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Personnalisé 24">
      <a:dk1>
        <a:srgbClr val="7F7F7F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54924268-7E13-4628-91F8-F58764A0E9A3}" vid="{718467AE-B021-4562-9433-B6B442DCC2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79</TotalTime>
  <Words>168</Words>
  <Application>Microsoft Office PowerPoint</Application>
  <PresentationFormat>Grand écran</PresentationFormat>
  <Paragraphs>71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Book Antiqua</vt:lpstr>
      <vt:lpstr>Wingdings 3</vt:lpstr>
      <vt:lpstr>Thème1</vt:lpstr>
      <vt:lpstr>FAMILIE SCHWEIGER</vt:lpstr>
      <vt:lpstr>TIL SCHWEIGER</vt:lpstr>
      <vt:lpstr>TILS FAMILIE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 SCHWEIGER</dc:title>
  <dc:creator>Pierre Binet</dc:creator>
  <cp:lastModifiedBy>BINET</cp:lastModifiedBy>
  <cp:revision>14</cp:revision>
  <dcterms:created xsi:type="dcterms:W3CDTF">2019-06-20T11:30:19Z</dcterms:created>
  <dcterms:modified xsi:type="dcterms:W3CDTF">2020-01-24T08:53:08Z</dcterms:modified>
</cp:coreProperties>
</file>