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2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4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5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16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7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0"/>
  </p:notesMasterIdLst>
  <p:sldIdLst>
    <p:sldId id="304" r:id="rId2"/>
    <p:sldId id="323" r:id="rId3"/>
    <p:sldId id="320" r:id="rId4"/>
    <p:sldId id="321" r:id="rId5"/>
    <p:sldId id="322" r:id="rId6"/>
    <p:sldId id="306" r:id="rId7"/>
    <p:sldId id="319" r:id="rId8"/>
    <p:sldId id="302" r:id="rId9"/>
    <p:sldId id="324" r:id="rId10"/>
    <p:sldId id="307" r:id="rId11"/>
    <p:sldId id="308" r:id="rId12"/>
    <p:sldId id="315" r:id="rId13"/>
    <p:sldId id="314" r:id="rId14"/>
    <p:sldId id="313" r:id="rId15"/>
    <p:sldId id="312" r:id="rId16"/>
    <p:sldId id="311" r:id="rId17"/>
    <p:sldId id="310" r:id="rId18"/>
    <p:sldId id="325" r:id="rId19"/>
    <p:sldId id="331" r:id="rId20"/>
    <p:sldId id="332" r:id="rId21"/>
    <p:sldId id="301" r:id="rId22"/>
    <p:sldId id="293" r:id="rId23"/>
    <p:sldId id="294" r:id="rId24"/>
    <p:sldId id="295" r:id="rId25"/>
    <p:sldId id="298" r:id="rId26"/>
    <p:sldId id="297" r:id="rId27"/>
    <p:sldId id="316" r:id="rId28"/>
    <p:sldId id="299" r:id="rId29"/>
    <p:sldId id="300" r:id="rId30"/>
    <p:sldId id="333" r:id="rId31"/>
    <p:sldId id="317" r:id="rId32"/>
    <p:sldId id="318" r:id="rId33"/>
    <p:sldId id="328" r:id="rId34"/>
    <p:sldId id="326" r:id="rId35"/>
    <p:sldId id="303" r:id="rId36"/>
    <p:sldId id="327" r:id="rId37"/>
    <p:sldId id="329" r:id="rId38"/>
    <p:sldId id="330" r:id="rId3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00"/>
    <a:srgbClr val="DDDDDD"/>
    <a:srgbClr val="FFFF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87" autoAdjust="0"/>
  </p:normalViewPr>
  <p:slideViewPr>
    <p:cSldViewPr>
      <p:cViewPr varScale="1">
        <p:scale>
          <a:sx n="83" d="100"/>
          <a:sy n="83" d="100"/>
        </p:scale>
        <p:origin x="101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#3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0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X="-31371" custLinFactNeighborX="-100000" custLinFactNeighborY="15842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62B695A-C180-47D6-AB70-A8D214F003A2}" type="presOf" srcId="{55F5DD4C-E869-457A-849F-E6CA02F7F576}" destId="{9249DD0B-F9E0-426D-8091-8AB5C67C09A2}" srcOrd="1" destOrd="0" presId="urn:microsoft.com/office/officeart/2005/8/layout/hierarchy3"/>
    <dgm:cxn modelId="{2E66593F-42FC-4F69-9DE3-54E2FB0F7483}" type="presOf" srcId="{55F5DD4C-E869-457A-849F-E6CA02F7F576}" destId="{0FAB8416-2FCC-430F-B048-68ECD5DF34ED}" srcOrd="0" destOrd="0" presId="urn:microsoft.com/office/officeart/2005/8/layout/hierarchy3"/>
    <dgm:cxn modelId="{C0BA288E-FA6E-4A41-BEE5-F4E8FDB0BBC3}" type="presOf" srcId="{CE477D5D-A5FA-4838-A7DE-F0378BBF0322}" destId="{F2E3F2BC-AE32-40AB-8533-DB9E9DD400FF}" srcOrd="0" destOrd="0" presId="urn:microsoft.com/office/officeart/2005/8/layout/hierarchy3"/>
    <dgm:cxn modelId="{23E92E56-E589-42F6-B449-19A4303A9C85}" type="presParOf" srcId="{F2E3F2BC-AE32-40AB-8533-DB9E9DD400FF}" destId="{42BD1641-71D0-4D66-85DA-858DC2A90237}" srcOrd="0" destOrd="0" presId="urn:microsoft.com/office/officeart/2005/8/layout/hierarchy3"/>
    <dgm:cxn modelId="{6C8C1108-4B01-45E5-8C37-066F4E6BD97D}" type="presParOf" srcId="{42BD1641-71D0-4D66-85DA-858DC2A90237}" destId="{5A2514E0-EF59-4ADA-9927-1EC23BF6F8EC}" srcOrd="0" destOrd="0" presId="urn:microsoft.com/office/officeart/2005/8/layout/hierarchy3"/>
    <dgm:cxn modelId="{37BA5E98-64A8-4296-91CC-21785D66D71E}" type="presParOf" srcId="{5A2514E0-EF59-4ADA-9927-1EC23BF6F8EC}" destId="{0FAB8416-2FCC-430F-B048-68ECD5DF34ED}" srcOrd="0" destOrd="0" presId="urn:microsoft.com/office/officeart/2005/8/layout/hierarchy3"/>
    <dgm:cxn modelId="{2A3C7357-1655-4266-8E8F-6F5AA7B18F0E}" type="presParOf" srcId="{5A2514E0-EF59-4ADA-9927-1EC23BF6F8EC}" destId="{9249DD0B-F9E0-426D-8091-8AB5C67C09A2}" srcOrd="1" destOrd="0" presId="urn:microsoft.com/office/officeart/2005/8/layout/hierarchy3"/>
    <dgm:cxn modelId="{CE48D77D-6737-408D-910C-E53DA2792A77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3</a:t>
          </a:r>
          <a:r>
            <a:rPr lang="fr-FR" dirty="0" smtClean="0">
              <a:solidFill>
                <a:srgbClr val="FF0000"/>
              </a:solidFill>
            </a:rPr>
            <a:t>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drei</a:t>
          </a:r>
          <a:r>
            <a:rPr lang="fr-FR" dirty="0" err="1" smtClean="0">
              <a:solidFill>
                <a:srgbClr val="FF0000"/>
              </a:solidFill>
              <a:latin typeface="Calibri"/>
            </a:rPr>
            <a:t>ß</a:t>
          </a:r>
          <a:r>
            <a:rPr lang="fr-FR" dirty="0" err="1" smtClean="0">
              <a:solidFill>
                <a:srgbClr val="FF0000"/>
              </a:solidFill>
            </a:rPr>
            <a:t>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2E8B8F-BAE9-4301-A328-90F8ECF722DE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BDD6E44F-86D3-40DB-ACB7-C55298944EB8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6A7534F-9D51-4BBE-BCE2-E44C7B8B6260}" type="presOf" srcId="{C850227F-7533-46CC-9A70-5F7B847A753D}" destId="{79DC25CB-1ECF-44D2-8603-31B84510FECF}" srcOrd="0" destOrd="0" presId="urn:microsoft.com/office/officeart/2005/8/layout/hierarchy3"/>
    <dgm:cxn modelId="{AC3F89A4-A749-423B-BD03-F509ABC2B690}" type="presOf" srcId="{55F5DD4C-E869-457A-849F-E6CA02F7F576}" destId="{0FAB8416-2FCC-430F-B048-68ECD5DF34ED}" srcOrd="0" destOrd="0" presId="urn:microsoft.com/office/officeart/2005/8/layout/hierarchy3"/>
    <dgm:cxn modelId="{FB2A8480-283F-412E-AE28-E5D033D3A4DE}" type="presOf" srcId="{80338949-2C0A-4C8C-A199-5A4BE47B953C}" destId="{BFC7384E-0DB4-4F3D-86F6-C89FA4EEB92B}" srcOrd="0" destOrd="0" presId="urn:microsoft.com/office/officeart/2005/8/layout/hierarchy3"/>
    <dgm:cxn modelId="{69D42E4E-53FA-4861-96F8-510961678858}" type="presParOf" srcId="{F2E3F2BC-AE32-40AB-8533-DB9E9DD400FF}" destId="{42BD1641-71D0-4D66-85DA-858DC2A90237}" srcOrd="0" destOrd="0" presId="urn:microsoft.com/office/officeart/2005/8/layout/hierarchy3"/>
    <dgm:cxn modelId="{F3A2CBC8-B5C6-4483-96E2-6F0FA31750B6}" type="presParOf" srcId="{42BD1641-71D0-4D66-85DA-858DC2A90237}" destId="{5A2514E0-EF59-4ADA-9927-1EC23BF6F8EC}" srcOrd="0" destOrd="0" presId="urn:microsoft.com/office/officeart/2005/8/layout/hierarchy3"/>
    <dgm:cxn modelId="{67802E58-0815-4EBD-8310-3F90C7F4D59F}" type="presParOf" srcId="{5A2514E0-EF59-4ADA-9927-1EC23BF6F8EC}" destId="{0FAB8416-2FCC-430F-B048-68ECD5DF34ED}" srcOrd="0" destOrd="0" presId="urn:microsoft.com/office/officeart/2005/8/layout/hierarchy3"/>
    <dgm:cxn modelId="{0E448921-B8BC-444E-B51C-47CF60FE1BCF}" type="presParOf" srcId="{5A2514E0-EF59-4ADA-9927-1EC23BF6F8EC}" destId="{9249DD0B-F9E0-426D-8091-8AB5C67C09A2}" srcOrd="1" destOrd="0" presId="urn:microsoft.com/office/officeart/2005/8/layout/hierarchy3"/>
    <dgm:cxn modelId="{89AC9458-BD4B-419E-94EF-AA734CF02E10}" type="presParOf" srcId="{42BD1641-71D0-4D66-85DA-858DC2A90237}" destId="{453E9829-FACF-427A-8F82-4E7E51A55E47}" srcOrd="1" destOrd="0" presId="urn:microsoft.com/office/officeart/2005/8/layout/hierarchy3"/>
    <dgm:cxn modelId="{53835153-41BA-45AC-AF48-94A6E322D515}" type="presParOf" srcId="{453E9829-FACF-427A-8F82-4E7E51A55E47}" destId="{79DC25CB-1ECF-44D2-8603-31B84510FECF}" srcOrd="0" destOrd="0" presId="urn:microsoft.com/office/officeart/2005/8/layout/hierarchy3"/>
    <dgm:cxn modelId="{0201377B-B30E-45E9-AF73-3E4308677D5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12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smtClean="0">
              <a:solidFill>
                <a:srgbClr val="FF0000"/>
              </a:solidFill>
            </a:rPr>
            <a:t>zwölf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3D298C-3D37-42CA-9096-0D5E80B952B3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64B6619-05AA-4C01-90A6-2ADE79A60B01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A674859-02D3-41B1-AA1D-3C972320AA99}" type="presOf" srcId="{CE477D5D-A5FA-4838-A7DE-F0378BBF0322}" destId="{F2E3F2BC-AE32-40AB-8533-DB9E9DD400FF}" srcOrd="0" destOrd="0" presId="urn:microsoft.com/office/officeart/2005/8/layout/hierarchy3"/>
    <dgm:cxn modelId="{2EB5995A-2F17-4EEB-B531-7BFB1341B65B}" type="presOf" srcId="{C850227F-7533-46CC-9A70-5F7B847A753D}" destId="{79DC25CB-1ECF-44D2-8603-31B84510FECF}" srcOrd="0" destOrd="0" presId="urn:microsoft.com/office/officeart/2005/8/layout/hierarchy3"/>
    <dgm:cxn modelId="{137AD560-238F-454A-988D-E0D5937FF3AB}" type="presOf" srcId="{55F5DD4C-E869-457A-849F-E6CA02F7F576}" destId="{9249DD0B-F9E0-426D-8091-8AB5C67C09A2}" srcOrd="1" destOrd="0" presId="urn:microsoft.com/office/officeart/2005/8/layout/hierarchy3"/>
    <dgm:cxn modelId="{9FB1E9D6-2852-4768-A165-3378CF8B74A3}" type="presParOf" srcId="{F2E3F2BC-AE32-40AB-8533-DB9E9DD400FF}" destId="{42BD1641-71D0-4D66-85DA-858DC2A90237}" srcOrd="0" destOrd="0" presId="urn:microsoft.com/office/officeart/2005/8/layout/hierarchy3"/>
    <dgm:cxn modelId="{CFBAA136-7631-4867-8047-A2C983AD6C45}" type="presParOf" srcId="{42BD1641-71D0-4D66-85DA-858DC2A90237}" destId="{5A2514E0-EF59-4ADA-9927-1EC23BF6F8EC}" srcOrd="0" destOrd="0" presId="urn:microsoft.com/office/officeart/2005/8/layout/hierarchy3"/>
    <dgm:cxn modelId="{A7D6353E-86A0-4137-AEFB-3A97A6F91F5B}" type="presParOf" srcId="{5A2514E0-EF59-4ADA-9927-1EC23BF6F8EC}" destId="{0FAB8416-2FCC-430F-B048-68ECD5DF34ED}" srcOrd="0" destOrd="0" presId="urn:microsoft.com/office/officeart/2005/8/layout/hierarchy3"/>
    <dgm:cxn modelId="{5454E7B9-6B4F-4AAC-A202-7150BA86DE03}" type="presParOf" srcId="{5A2514E0-EF59-4ADA-9927-1EC23BF6F8EC}" destId="{9249DD0B-F9E0-426D-8091-8AB5C67C09A2}" srcOrd="1" destOrd="0" presId="urn:microsoft.com/office/officeart/2005/8/layout/hierarchy3"/>
    <dgm:cxn modelId="{5B46A2EC-E74C-4843-A393-EB697B3F2D2C}" type="presParOf" srcId="{42BD1641-71D0-4D66-85DA-858DC2A90237}" destId="{453E9829-FACF-427A-8F82-4E7E51A55E47}" srcOrd="1" destOrd="0" presId="urn:microsoft.com/office/officeart/2005/8/layout/hierarchy3"/>
    <dgm:cxn modelId="{CFB7120C-0876-4C44-A4AE-003DB7027A61}" type="presParOf" srcId="{453E9829-FACF-427A-8F82-4E7E51A55E47}" destId="{79DC25CB-1ECF-44D2-8603-31B84510FECF}" srcOrd="0" destOrd="0" presId="urn:microsoft.com/office/officeart/2005/8/layout/hierarchy3"/>
    <dgm:cxn modelId="{F4EE4E44-352E-4572-BCE5-DFFF1EF2D59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dirty="0" smtClean="0">
              <a:solidFill>
                <a:srgbClr val="FF0000"/>
              </a:solidFill>
            </a:rPr>
            <a:t>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zwan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3258" custLinFactNeighborY="10440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1705D4-A59A-47DF-BAC0-7D55499E4FA2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5D75074-5262-4C22-8D05-28456A3E9925}" type="presOf" srcId="{CE477D5D-A5FA-4838-A7DE-F0378BBF0322}" destId="{F2E3F2BC-AE32-40AB-8533-DB9E9DD400FF}" srcOrd="0" destOrd="0" presId="urn:microsoft.com/office/officeart/2005/8/layout/hierarchy3"/>
    <dgm:cxn modelId="{D885863F-3F02-4E95-9A77-E74B4E44FB34}" type="presOf" srcId="{55F5DD4C-E869-457A-849F-E6CA02F7F576}" destId="{9249DD0B-F9E0-426D-8091-8AB5C67C09A2}" srcOrd="1" destOrd="0" presId="urn:microsoft.com/office/officeart/2005/8/layout/hierarchy3"/>
    <dgm:cxn modelId="{EB6A77E6-44B1-4F38-BFFE-0151FC14F376}" type="presOf" srcId="{C850227F-7533-46CC-9A70-5F7B847A753D}" destId="{79DC25CB-1ECF-44D2-8603-31B84510FECF}" srcOrd="0" destOrd="0" presId="urn:microsoft.com/office/officeart/2005/8/layout/hierarchy3"/>
    <dgm:cxn modelId="{6F8EB26A-6C94-49AD-AE5F-291871036A3F}" type="presOf" srcId="{80338949-2C0A-4C8C-A199-5A4BE47B953C}" destId="{BFC7384E-0DB4-4F3D-86F6-C89FA4EEB92B}" srcOrd="0" destOrd="0" presId="urn:microsoft.com/office/officeart/2005/8/layout/hierarchy3"/>
    <dgm:cxn modelId="{81485A6A-8E93-4A12-8015-8BF98D98FC64}" type="presParOf" srcId="{F2E3F2BC-AE32-40AB-8533-DB9E9DD400FF}" destId="{42BD1641-71D0-4D66-85DA-858DC2A90237}" srcOrd="0" destOrd="0" presId="urn:microsoft.com/office/officeart/2005/8/layout/hierarchy3"/>
    <dgm:cxn modelId="{A67DE3AE-3239-41D6-8138-F5FA479F46FE}" type="presParOf" srcId="{42BD1641-71D0-4D66-85DA-858DC2A90237}" destId="{5A2514E0-EF59-4ADA-9927-1EC23BF6F8EC}" srcOrd="0" destOrd="0" presId="urn:microsoft.com/office/officeart/2005/8/layout/hierarchy3"/>
    <dgm:cxn modelId="{EF1C7EB8-EDA4-4CBC-B0AF-D1595AA84000}" type="presParOf" srcId="{5A2514E0-EF59-4ADA-9927-1EC23BF6F8EC}" destId="{0FAB8416-2FCC-430F-B048-68ECD5DF34ED}" srcOrd="0" destOrd="0" presId="urn:microsoft.com/office/officeart/2005/8/layout/hierarchy3"/>
    <dgm:cxn modelId="{32F9B898-E334-4BD2-923E-4C6B54DBEAA6}" type="presParOf" srcId="{5A2514E0-EF59-4ADA-9927-1EC23BF6F8EC}" destId="{9249DD0B-F9E0-426D-8091-8AB5C67C09A2}" srcOrd="1" destOrd="0" presId="urn:microsoft.com/office/officeart/2005/8/layout/hierarchy3"/>
    <dgm:cxn modelId="{A7C4127D-A0DA-4297-9623-8F7C71FFCF56}" type="presParOf" srcId="{42BD1641-71D0-4D66-85DA-858DC2A90237}" destId="{453E9829-FACF-427A-8F82-4E7E51A55E47}" srcOrd="1" destOrd="0" presId="urn:microsoft.com/office/officeart/2005/8/layout/hierarchy3"/>
    <dgm:cxn modelId="{FFB4C7AE-36D4-484E-8045-8B2D1470D641}" type="presParOf" srcId="{453E9829-FACF-427A-8F82-4E7E51A55E47}" destId="{79DC25CB-1ECF-44D2-8603-31B84510FECF}" srcOrd="0" destOrd="0" presId="urn:microsoft.com/office/officeart/2005/8/layout/hierarchy3"/>
    <dgm:cxn modelId="{6456A8EC-65DC-4C9F-BB8A-39AF7ADA087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8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acht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B3D8E3-9A3E-44B8-8403-DA5D0E80FB04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58BEACE-424D-4A4D-8DB3-5BF159B852CC}" type="presOf" srcId="{C850227F-7533-46CC-9A70-5F7B847A753D}" destId="{79DC25CB-1ECF-44D2-8603-31B84510FECF}" srcOrd="0" destOrd="0" presId="urn:microsoft.com/office/officeart/2005/8/layout/hierarchy3"/>
    <dgm:cxn modelId="{22A7A91E-4784-4059-8ADE-406CDB212F0C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D93FD24F-0148-4A86-BB24-4086CC3C56E5}" type="presOf" srcId="{CE477D5D-A5FA-4838-A7DE-F0378BBF0322}" destId="{F2E3F2BC-AE32-40AB-8533-DB9E9DD400FF}" srcOrd="0" destOrd="0" presId="urn:microsoft.com/office/officeart/2005/8/layout/hierarchy3"/>
    <dgm:cxn modelId="{3087173B-586B-4340-A11C-EBE0DC8BBD44}" type="presOf" srcId="{55F5DD4C-E869-457A-849F-E6CA02F7F576}" destId="{0FAB8416-2FCC-430F-B048-68ECD5DF34ED}" srcOrd="0" destOrd="0" presId="urn:microsoft.com/office/officeart/2005/8/layout/hierarchy3"/>
    <dgm:cxn modelId="{99E95CE0-DD66-4CD6-B74D-66BF02566825}" type="presParOf" srcId="{F2E3F2BC-AE32-40AB-8533-DB9E9DD400FF}" destId="{42BD1641-71D0-4D66-85DA-858DC2A90237}" srcOrd="0" destOrd="0" presId="urn:microsoft.com/office/officeart/2005/8/layout/hierarchy3"/>
    <dgm:cxn modelId="{8639D50C-E618-4AAB-95A1-9A55064CA49A}" type="presParOf" srcId="{42BD1641-71D0-4D66-85DA-858DC2A90237}" destId="{5A2514E0-EF59-4ADA-9927-1EC23BF6F8EC}" srcOrd="0" destOrd="0" presId="urn:microsoft.com/office/officeart/2005/8/layout/hierarchy3"/>
    <dgm:cxn modelId="{A1DFA622-776C-4B84-A36F-B1B80180837D}" type="presParOf" srcId="{5A2514E0-EF59-4ADA-9927-1EC23BF6F8EC}" destId="{0FAB8416-2FCC-430F-B048-68ECD5DF34ED}" srcOrd="0" destOrd="0" presId="urn:microsoft.com/office/officeart/2005/8/layout/hierarchy3"/>
    <dgm:cxn modelId="{94F8C28A-1B52-4843-8E65-9FD667EA4B57}" type="presParOf" srcId="{5A2514E0-EF59-4ADA-9927-1EC23BF6F8EC}" destId="{9249DD0B-F9E0-426D-8091-8AB5C67C09A2}" srcOrd="1" destOrd="0" presId="urn:microsoft.com/office/officeart/2005/8/layout/hierarchy3"/>
    <dgm:cxn modelId="{D2C61E60-6D3A-41EB-9F68-35464F165B83}" type="presParOf" srcId="{42BD1641-71D0-4D66-85DA-858DC2A90237}" destId="{453E9829-FACF-427A-8F82-4E7E51A55E47}" srcOrd="1" destOrd="0" presId="urn:microsoft.com/office/officeart/2005/8/layout/hierarchy3"/>
    <dgm:cxn modelId="{A78647B5-EEA0-44DE-9F2F-7CC64830ED94}" type="presParOf" srcId="{453E9829-FACF-427A-8F82-4E7E51A55E47}" destId="{79DC25CB-1ECF-44D2-8603-31B84510FECF}" srcOrd="0" destOrd="0" presId="urn:microsoft.com/office/officeart/2005/8/layout/hierarchy3"/>
    <dgm:cxn modelId="{3ED934EE-0185-4B37-80BF-348210B3DD23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80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acht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A465B9-C5DB-4DBB-88FE-CD368C4F54D8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E1FFE2C-D71C-4251-A7DA-A4FED3B76B96}" type="presOf" srcId="{C850227F-7533-46CC-9A70-5F7B847A753D}" destId="{79DC25CB-1ECF-44D2-8603-31B84510FECF}" srcOrd="0" destOrd="0" presId="urn:microsoft.com/office/officeart/2005/8/layout/hierarchy3"/>
    <dgm:cxn modelId="{10FBCE26-AF31-438C-A944-72756B586B57}" type="presOf" srcId="{55F5DD4C-E869-457A-849F-E6CA02F7F576}" destId="{0FAB8416-2FCC-430F-B048-68ECD5DF34ED}" srcOrd="0" destOrd="0" presId="urn:microsoft.com/office/officeart/2005/8/layout/hierarchy3"/>
    <dgm:cxn modelId="{08000652-88E5-409D-B290-0E245B405ED4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143F0730-EB3B-4217-AD4B-F58B4931B779}" type="presOf" srcId="{CE477D5D-A5FA-4838-A7DE-F0378BBF0322}" destId="{F2E3F2BC-AE32-40AB-8533-DB9E9DD400FF}" srcOrd="0" destOrd="0" presId="urn:microsoft.com/office/officeart/2005/8/layout/hierarchy3"/>
    <dgm:cxn modelId="{3B0FC7D8-9489-4988-AF8C-0E0F94150921}" type="presParOf" srcId="{F2E3F2BC-AE32-40AB-8533-DB9E9DD400FF}" destId="{42BD1641-71D0-4D66-85DA-858DC2A90237}" srcOrd="0" destOrd="0" presId="urn:microsoft.com/office/officeart/2005/8/layout/hierarchy3"/>
    <dgm:cxn modelId="{6A99363A-3944-401F-B7E3-6EAC5146426F}" type="presParOf" srcId="{42BD1641-71D0-4D66-85DA-858DC2A90237}" destId="{5A2514E0-EF59-4ADA-9927-1EC23BF6F8EC}" srcOrd="0" destOrd="0" presId="urn:microsoft.com/office/officeart/2005/8/layout/hierarchy3"/>
    <dgm:cxn modelId="{B96E901E-3555-44FC-B03B-A1AAF86DFC5A}" type="presParOf" srcId="{5A2514E0-EF59-4ADA-9927-1EC23BF6F8EC}" destId="{0FAB8416-2FCC-430F-B048-68ECD5DF34ED}" srcOrd="0" destOrd="0" presId="urn:microsoft.com/office/officeart/2005/8/layout/hierarchy3"/>
    <dgm:cxn modelId="{E9A77016-DF8B-430F-B9A6-FE494C46D35F}" type="presParOf" srcId="{5A2514E0-EF59-4ADA-9927-1EC23BF6F8EC}" destId="{9249DD0B-F9E0-426D-8091-8AB5C67C09A2}" srcOrd="1" destOrd="0" presId="urn:microsoft.com/office/officeart/2005/8/layout/hierarchy3"/>
    <dgm:cxn modelId="{7EA2E7A5-065E-4787-BB52-39DC4936FD62}" type="presParOf" srcId="{42BD1641-71D0-4D66-85DA-858DC2A90237}" destId="{453E9829-FACF-427A-8F82-4E7E51A55E47}" srcOrd="1" destOrd="0" presId="urn:microsoft.com/office/officeart/2005/8/layout/hierarchy3"/>
    <dgm:cxn modelId="{FD40A74C-6BDA-423B-A301-905BFBCB77F1}" type="presParOf" srcId="{453E9829-FACF-427A-8F82-4E7E51A55E47}" destId="{79DC25CB-1ECF-44D2-8603-31B84510FECF}" srcOrd="0" destOrd="0" presId="urn:microsoft.com/office/officeart/2005/8/layout/hierarchy3"/>
    <dgm:cxn modelId="{4AF2159A-4D0F-4431-BAF0-AC50330DED8C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9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neun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82EDBC9-FBAE-45F4-B155-2190770E3EB7}" type="presOf" srcId="{C850227F-7533-46CC-9A70-5F7B847A753D}" destId="{79DC25CB-1ECF-44D2-8603-31B84510FECF}" srcOrd="0" destOrd="0" presId="urn:microsoft.com/office/officeart/2005/8/layout/hierarchy3"/>
    <dgm:cxn modelId="{C9B15BE4-FFFE-4A0C-829D-C0C890B70FCF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6395D0FC-4B07-4B25-AE46-5B883DDF47FE}" type="presOf" srcId="{55F5DD4C-E869-457A-849F-E6CA02F7F576}" destId="{0FAB8416-2FCC-430F-B048-68ECD5DF34ED}" srcOrd="0" destOrd="0" presId="urn:microsoft.com/office/officeart/2005/8/layout/hierarchy3"/>
    <dgm:cxn modelId="{7E162EC1-FC86-4471-9B35-4B5E34BE5F53}" type="presOf" srcId="{80338949-2C0A-4C8C-A199-5A4BE47B953C}" destId="{BFC7384E-0DB4-4F3D-86F6-C89FA4EEB92B}" srcOrd="0" destOrd="0" presId="urn:microsoft.com/office/officeart/2005/8/layout/hierarchy3"/>
    <dgm:cxn modelId="{99E7A52D-B6A6-472D-8A24-6F46BD251FB0}" type="presOf" srcId="{CE477D5D-A5FA-4838-A7DE-F0378BBF0322}" destId="{F2E3F2BC-AE32-40AB-8533-DB9E9DD400FF}" srcOrd="0" destOrd="0" presId="urn:microsoft.com/office/officeart/2005/8/layout/hierarchy3"/>
    <dgm:cxn modelId="{6BEE149E-5A13-4134-9817-DE486172422D}" type="presParOf" srcId="{F2E3F2BC-AE32-40AB-8533-DB9E9DD400FF}" destId="{42BD1641-71D0-4D66-85DA-858DC2A90237}" srcOrd="0" destOrd="0" presId="urn:microsoft.com/office/officeart/2005/8/layout/hierarchy3"/>
    <dgm:cxn modelId="{1D745B56-C87E-422B-AAB3-67A0A5E17433}" type="presParOf" srcId="{42BD1641-71D0-4D66-85DA-858DC2A90237}" destId="{5A2514E0-EF59-4ADA-9927-1EC23BF6F8EC}" srcOrd="0" destOrd="0" presId="urn:microsoft.com/office/officeart/2005/8/layout/hierarchy3"/>
    <dgm:cxn modelId="{1712DE3D-362D-4258-81BD-4D357B2D07C6}" type="presParOf" srcId="{5A2514E0-EF59-4ADA-9927-1EC23BF6F8EC}" destId="{0FAB8416-2FCC-430F-B048-68ECD5DF34ED}" srcOrd="0" destOrd="0" presId="urn:microsoft.com/office/officeart/2005/8/layout/hierarchy3"/>
    <dgm:cxn modelId="{A41E5066-6A42-462E-9975-7DCD7A166D83}" type="presParOf" srcId="{5A2514E0-EF59-4ADA-9927-1EC23BF6F8EC}" destId="{9249DD0B-F9E0-426D-8091-8AB5C67C09A2}" srcOrd="1" destOrd="0" presId="urn:microsoft.com/office/officeart/2005/8/layout/hierarchy3"/>
    <dgm:cxn modelId="{A3041F33-A493-4229-842E-A9170F1DFB3D}" type="presParOf" srcId="{42BD1641-71D0-4D66-85DA-858DC2A90237}" destId="{453E9829-FACF-427A-8F82-4E7E51A55E47}" srcOrd="1" destOrd="0" presId="urn:microsoft.com/office/officeart/2005/8/layout/hierarchy3"/>
    <dgm:cxn modelId="{7EF9A6D6-8775-4779-96EB-90DA02E8F1B2}" type="presParOf" srcId="{453E9829-FACF-427A-8F82-4E7E51A55E47}" destId="{79DC25CB-1ECF-44D2-8603-31B84510FECF}" srcOrd="0" destOrd="0" presId="urn:microsoft.com/office/officeart/2005/8/layout/hierarchy3"/>
    <dgm:cxn modelId="{05A60896-E815-49D6-8353-A17FD3196966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90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neun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5FAA0B-ACA9-4C22-9EFD-29F4481391D0}" type="presOf" srcId="{C850227F-7533-46CC-9A70-5F7B847A753D}" destId="{79DC25CB-1ECF-44D2-8603-31B84510FECF}" srcOrd="0" destOrd="0" presId="urn:microsoft.com/office/officeart/2005/8/layout/hierarchy3"/>
    <dgm:cxn modelId="{94DB3870-FFEB-4F7E-B635-2DD42D7E6B72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88475AA5-05C3-4F33-8657-C0EC35466A5D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83A4823-6C3D-4C0C-A540-7045ED06680A}" type="presOf" srcId="{55F5DD4C-E869-457A-849F-E6CA02F7F576}" destId="{9249DD0B-F9E0-426D-8091-8AB5C67C09A2}" srcOrd="1" destOrd="0" presId="urn:microsoft.com/office/officeart/2005/8/layout/hierarchy3"/>
    <dgm:cxn modelId="{09D94ABA-73BF-41A9-A6C4-D15178044D23}" type="presOf" srcId="{CE477D5D-A5FA-4838-A7DE-F0378BBF0322}" destId="{F2E3F2BC-AE32-40AB-8533-DB9E9DD400FF}" srcOrd="0" destOrd="0" presId="urn:microsoft.com/office/officeart/2005/8/layout/hierarchy3"/>
    <dgm:cxn modelId="{C66071A1-2BB5-4668-96F8-E528D66E36FD}" type="presParOf" srcId="{F2E3F2BC-AE32-40AB-8533-DB9E9DD400FF}" destId="{42BD1641-71D0-4D66-85DA-858DC2A90237}" srcOrd="0" destOrd="0" presId="urn:microsoft.com/office/officeart/2005/8/layout/hierarchy3"/>
    <dgm:cxn modelId="{3F58AABD-973D-4456-87B9-B2003DC85BB4}" type="presParOf" srcId="{42BD1641-71D0-4D66-85DA-858DC2A90237}" destId="{5A2514E0-EF59-4ADA-9927-1EC23BF6F8EC}" srcOrd="0" destOrd="0" presId="urn:microsoft.com/office/officeart/2005/8/layout/hierarchy3"/>
    <dgm:cxn modelId="{565DB9E7-20DB-4636-B908-A480818CB9F3}" type="presParOf" srcId="{5A2514E0-EF59-4ADA-9927-1EC23BF6F8EC}" destId="{0FAB8416-2FCC-430F-B048-68ECD5DF34ED}" srcOrd="0" destOrd="0" presId="urn:microsoft.com/office/officeart/2005/8/layout/hierarchy3"/>
    <dgm:cxn modelId="{9D44D12C-C14D-41D6-B128-5E52D8BDEA05}" type="presParOf" srcId="{5A2514E0-EF59-4ADA-9927-1EC23BF6F8EC}" destId="{9249DD0B-F9E0-426D-8091-8AB5C67C09A2}" srcOrd="1" destOrd="0" presId="urn:microsoft.com/office/officeart/2005/8/layout/hierarchy3"/>
    <dgm:cxn modelId="{F9E021B2-AE30-42D3-B526-AA6AADF7C136}" type="presParOf" srcId="{42BD1641-71D0-4D66-85DA-858DC2A90237}" destId="{453E9829-FACF-427A-8F82-4E7E51A55E47}" srcOrd="1" destOrd="0" presId="urn:microsoft.com/office/officeart/2005/8/layout/hierarchy3"/>
    <dgm:cxn modelId="{AB85AFB7-7CA5-4260-B0E2-00790BF50172}" type="presParOf" srcId="{453E9829-FACF-427A-8F82-4E7E51A55E47}" destId="{79DC25CB-1ECF-44D2-8603-31B84510FECF}" srcOrd="0" destOrd="0" presId="urn:microsoft.com/office/officeart/2005/8/layout/hierarchy3"/>
    <dgm:cxn modelId="{82516235-5C9A-4705-8BC5-D943EBE4AA94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7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sieb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76" custLinFactNeighborY="-2152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A959BD-8364-47BC-8717-06A93A1A5947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F9C872F-5B30-4828-9877-D2DB5BA7B074}" type="presOf" srcId="{55F5DD4C-E869-457A-849F-E6CA02F7F576}" destId="{9249DD0B-F9E0-426D-8091-8AB5C67C09A2}" srcOrd="1" destOrd="0" presId="urn:microsoft.com/office/officeart/2005/8/layout/hierarchy3"/>
    <dgm:cxn modelId="{BFABB78A-4D72-4EB1-B470-C055456C809D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1BCAD0A7-DA89-40E1-BBED-B32C8201E402}" type="presOf" srcId="{55F5DD4C-E869-457A-849F-E6CA02F7F576}" destId="{0FAB8416-2FCC-430F-B048-68ECD5DF34ED}" srcOrd="0" destOrd="0" presId="urn:microsoft.com/office/officeart/2005/8/layout/hierarchy3"/>
    <dgm:cxn modelId="{A86C32D6-AF5F-47AA-B3CC-0026491F477B}" type="presOf" srcId="{C850227F-7533-46CC-9A70-5F7B847A753D}" destId="{79DC25CB-1ECF-44D2-8603-31B84510FECF}" srcOrd="0" destOrd="0" presId="urn:microsoft.com/office/officeart/2005/8/layout/hierarchy3"/>
    <dgm:cxn modelId="{925B3847-605B-44BC-953C-2D56119B1ADE}" type="presParOf" srcId="{F2E3F2BC-AE32-40AB-8533-DB9E9DD400FF}" destId="{42BD1641-71D0-4D66-85DA-858DC2A90237}" srcOrd="0" destOrd="0" presId="urn:microsoft.com/office/officeart/2005/8/layout/hierarchy3"/>
    <dgm:cxn modelId="{6E5F3FE4-A877-4458-B8D9-258CD23DF8F2}" type="presParOf" srcId="{42BD1641-71D0-4D66-85DA-858DC2A90237}" destId="{5A2514E0-EF59-4ADA-9927-1EC23BF6F8EC}" srcOrd="0" destOrd="0" presId="urn:microsoft.com/office/officeart/2005/8/layout/hierarchy3"/>
    <dgm:cxn modelId="{365C2C5A-1267-4CF0-ADEC-3E91350AA5F5}" type="presParOf" srcId="{5A2514E0-EF59-4ADA-9927-1EC23BF6F8EC}" destId="{0FAB8416-2FCC-430F-B048-68ECD5DF34ED}" srcOrd="0" destOrd="0" presId="urn:microsoft.com/office/officeart/2005/8/layout/hierarchy3"/>
    <dgm:cxn modelId="{0B4DFCDF-BB2D-475C-B373-B665804F9033}" type="presParOf" srcId="{5A2514E0-EF59-4ADA-9927-1EC23BF6F8EC}" destId="{9249DD0B-F9E0-426D-8091-8AB5C67C09A2}" srcOrd="1" destOrd="0" presId="urn:microsoft.com/office/officeart/2005/8/layout/hierarchy3"/>
    <dgm:cxn modelId="{B6E887EE-12D9-4F42-980D-49AFD0082EC0}" type="presParOf" srcId="{42BD1641-71D0-4D66-85DA-858DC2A90237}" destId="{453E9829-FACF-427A-8F82-4E7E51A55E47}" srcOrd="1" destOrd="0" presId="urn:microsoft.com/office/officeart/2005/8/layout/hierarchy3"/>
    <dgm:cxn modelId="{8DA5BD8E-BF6B-4AC8-89FF-BFC96D89F2AF}" type="presParOf" srcId="{453E9829-FACF-427A-8F82-4E7E51A55E47}" destId="{79DC25CB-1ECF-44D2-8603-31B84510FECF}" srcOrd="0" destOrd="0" presId="urn:microsoft.com/office/officeart/2005/8/layout/hierarchy3"/>
    <dgm:cxn modelId="{DDBADCC1-3187-496D-8E75-06905F679B1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70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sieb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3C42C1-8E77-4374-B646-536B3B17882A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3B611A5-6BF6-45A8-9006-9BA723ED1FFC}" type="presOf" srcId="{80338949-2C0A-4C8C-A199-5A4BE47B953C}" destId="{BFC7384E-0DB4-4F3D-86F6-C89FA4EEB92B}" srcOrd="0" destOrd="0" presId="urn:microsoft.com/office/officeart/2005/8/layout/hierarchy3"/>
    <dgm:cxn modelId="{B64A8195-257F-4352-934E-341B7F0EC097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85AEAEE-8EA6-4F5A-82AD-20776B2C7BF6}" type="presOf" srcId="{55F5DD4C-E869-457A-849F-E6CA02F7F576}" destId="{9249DD0B-F9E0-426D-8091-8AB5C67C09A2}" srcOrd="1" destOrd="0" presId="urn:microsoft.com/office/officeart/2005/8/layout/hierarchy3"/>
    <dgm:cxn modelId="{2384E4CA-FB9A-473D-8856-9F58EDAD4E44}" type="presOf" srcId="{C850227F-7533-46CC-9A70-5F7B847A753D}" destId="{79DC25CB-1ECF-44D2-8603-31B84510FECF}" srcOrd="0" destOrd="0" presId="urn:microsoft.com/office/officeart/2005/8/layout/hierarchy3"/>
    <dgm:cxn modelId="{D140A0B9-21DD-4FDF-96A5-2C9B42E15C90}" type="presParOf" srcId="{F2E3F2BC-AE32-40AB-8533-DB9E9DD400FF}" destId="{42BD1641-71D0-4D66-85DA-858DC2A90237}" srcOrd="0" destOrd="0" presId="urn:microsoft.com/office/officeart/2005/8/layout/hierarchy3"/>
    <dgm:cxn modelId="{C2A3B618-3FD8-4E92-A016-F9B5EBD803BC}" type="presParOf" srcId="{42BD1641-71D0-4D66-85DA-858DC2A90237}" destId="{5A2514E0-EF59-4ADA-9927-1EC23BF6F8EC}" srcOrd="0" destOrd="0" presId="urn:microsoft.com/office/officeart/2005/8/layout/hierarchy3"/>
    <dgm:cxn modelId="{55F44159-AC66-4A8F-8F4A-A5123B3388C6}" type="presParOf" srcId="{5A2514E0-EF59-4ADA-9927-1EC23BF6F8EC}" destId="{0FAB8416-2FCC-430F-B048-68ECD5DF34ED}" srcOrd="0" destOrd="0" presId="urn:microsoft.com/office/officeart/2005/8/layout/hierarchy3"/>
    <dgm:cxn modelId="{5376D4D1-DF5D-4B33-B8A3-CCCB942F213E}" type="presParOf" srcId="{5A2514E0-EF59-4ADA-9927-1EC23BF6F8EC}" destId="{9249DD0B-F9E0-426D-8091-8AB5C67C09A2}" srcOrd="1" destOrd="0" presId="urn:microsoft.com/office/officeart/2005/8/layout/hierarchy3"/>
    <dgm:cxn modelId="{FCAB41DC-D9B5-45C4-B0C5-40198B1F2E77}" type="presParOf" srcId="{42BD1641-71D0-4D66-85DA-858DC2A90237}" destId="{453E9829-FACF-427A-8F82-4E7E51A55E47}" srcOrd="1" destOrd="0" presId="urn:microsoft.com/office/officeart/2005/8/layout/hierarchy3"/>
    <dgm:cxn modelId="{DFE5081A-1A81-40E1-963F-CA465D08B17D}" type="presParOf" srcId="{453E9829-FACF-427A-8F82-4E7E51A55E47}" destId="{79DC25CB-1ECF-44D2-8603-31B84510FECF}" srcOrd="0" destOrd="0" presId="urn:microsoft.com/office/officeart/2005/8/layout/hierarchy3"/>
    <dgm:cxn modelId="{FBEC6F8B-AE87-46BA-B565-A9034016EB2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6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sech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67CA59-7AE6-4D7E-A5E3-8525BC8DF5BB}" type="presOf" srcId="{55F5DD4C-E869-457A-849F-E6CA02F7F576}" destId="{0FAB8416-2FCC-430F-B048-68ECD5DF34ED}" srcOrd="0" destOrd="0" presId="urn:microsoft.com/office/officeart/2005/8/layout/hierarchy3"/>
    <dgm:cxn modelId="{C94F5885-4D72-40DF-9185-007FF674CAC2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D62ADDE-F8F6-4B27-A8D9-E2F4E4576B4C}" type="presOf" srcId="{C850227F-7533-46CC-9A70-5F7B847A753D}" destId="{79DC25CB-1ECF-44D2-8603-31B84510FECF}" srcOrd="0" destOrd="0" presId="urn:microsoft.com/office/officeart/2005/8/layout/hierarchy3"/>
    <dgm:cxn modelId="{054DEFB2-7EED-462E-B7ED-871FD64C6F01}" type="presOf" srcId="{CE477D5D-A5FA-4838-A7DE-F0378BBF0322}" destId="{F2E3F2BC-AE32-40AB-8533-DB9E9DD400FF}" srcOrd="0" destOrd="0" presId="urn:microsoft.com/office/officeart/2005/8/layout/hierarchy3"/>
    <dgm:cxn modelId="{9B7B214F-2EFB-4864-820C-C69544F89BA5}" type="presOf" srcId="{55F5DD4C-E869-457A-849F-E6CA02F7F576}" destId="{9249DD0B-F9E0-426D-8091-8AB5C67C09A2}" srcOrd="1" destOrd="0" presId="urn:microsoft.com/office/officeart/2005/8/layout/hierarchy3"/>
    <dgm:cxn modelId="{051D2A82-94BF-453C-8307-33F0371B998C}" type="presParOf" srcId="{F2E3F2BC-AE32-40AB-8533-DB9E9DD400FF}" destId="{42BD1641-71D0-4D66-85DA-858DC2A90237}" srcOrd="0" destOrd="0" presId="urn:microsoft.com/office/officeart/2005/8/layout/hierarchy3"/>
    <dgm:cxn modelId="{109BDD51-8F30-4928-B0CC-BF6062127C66}" type="presParOf" srcId="{42BD1641-71D0-4D66-85DA-858DC2A90237}" destId="{5A2514E0-EF59-4ADA-9927-1EC23BF6F8EC}" srcOrd="0" destOrd="0" presId="urn:microsoft.com/office/officeart/2005/8/layout/hierarchy3"/>
    <dgm:cxn modelId="{3A5DDC79-B4D2-42A2-BC3A-F0A1DFED2972}" type="presParOf" srcId="{5A2514E0-EF59-4ADA-9927-1EC23BF6F8EC}" destId="{0FAB8416-2FCC-430F-B048-68ECD5DF34ED}" srcOrd="0" destOrd="0" presId="urn:microsoft.com/office/officeart/2005/8/layout/hierarchy3"/>
    <dgm:cxn modelId="{3C295826-83C1-420C-905C-05AE83A2ABBF}" type="presParOf" srcId="{5A2514E0-EF59-4ADA-9927-1EC23BF6F8EC}" destId="{9249DD0B-F9E0-426D-8091-8AB5C67C09A2}" srcOrd="1" destOrd="0" presId="urn:microsoft.com/office/officeart/2005/8/layout/hierarchy3"/>
    <dgm:cxn modelId="{1E4C6E31-18DE-4210-B756-DA9A38026F58}" type="presParOf" srcId="{42BD1641-71D0-4D66-85DA-858DC2A90237}" destId="{453E9829-FACF-427A-8F82-4E7E51A55E47}" srcOrd="1" destOrd="0" presId="urn:microsoft.com/office/officeart/2005/8/layout/hierarchy3"/>
    <dgm:cxn modelId="{B3CA8D15-F5DD-44B8-8A40-4F162BF922C4}" type="presParOf" srcId="{453E9829-FACF-427A-8F82-4E7E51A55E47}" destId="{79DC25CB-1ECF-44D2-8603-31B84510FECF}" srcOrd="0" destOrd="0" presId="urn:microsoft.com/office/officeart/2005/8/layout/hierarchy3"/>
    <dgm:cxn modelId="{8DF75FE2-4233-4D78-B04A-49DA0793B22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EECAC008-E31D-42FC-A3C9-AAFDCCD39B22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60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sech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3258" custLinFactNeighborY="10440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FF9399F-7E2A-4A52-B9B0-987599CBFE8E}" type="presOf" srcId="{55F5DD4C-E869-457A-849F-E6CA02F7F576}" destId="{0FAB8416-2FCC-430F-B048-68ECD5DF34ED}" srcOrd="0" destOrd="0" presId="urn:microsoft.com/office/officeart/2005/8/layout/hierarchy3"/>
    <dgm:cxn modelId="{CDE6308D-CE05-4302-B256-5EF62196CB8B}" type="presOf" srcId="{80338949-2C0A-4C8C-A199-5A4BE47B953C}" destId="{BFC7384E-0DB4-4F3D-86F6-C89FA4EEB92B}" srcOrd="0" destOrd="0" presId="urn:microsoft.com/office/officeart/2005/8/layout/hierarchy3"/>
    <dgm:cxn modelId="{920F701D-D74B-40B7-8113-36390989A016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500D0C3-11F3-4535-A67A-202E28360B4C}" type="presOf" srcId="{55F5DD4C-E869-457A-849F-E6CA02F7F576}" destId="{9249DD0B-F9E0-426D-8091-8AB5C67C09A2}" srcOrd="1" destOrd="0" presId="urn:microsoft.com/office/officeart/2005/8/layout/hierarchy3"/>
    <dgm:cxn modelId="{079BBF21-D5F1-4C4B-970A-575C17438B91}" type="presOf" srcId="{CE477D5D-A5FA-4838-A7DE-F0378BBF0322}" destId="{F2E3F2BC-AE32-40AB-8533-DB9E9DD400FF}" srcOrd="0" destOrd="0" presId="urn:microsoft.com/office/officeart/2005/8/layout/hierarchy3"/>
    <dgm:cxn modelId="{0E31029D-5A21-4DD6-88B9-A91547E7D83B}" type="presParOf" srcId="{F2E3F2BC-AE32-40AB-8533-DB9E9DD400FF}" destId="{42BD1641-71D0-4D66-85DA-858DC2A90237}" srcOrd="0" destOrd="0" presId="urn:microsoft.com/office/officeart/2005/8/layout/hierarchy3"/>
    <dgm:cxn modelId="{94B8C2A5-4755-4F06-AF94-4632D3A4A7AE}" type="presParOf" srcId="{42BD1641-71D0-4D66-85DA-858DC2A90237}" destId="{5A2514E0-EF59-4ADA-9927-1EC23BF6F8EC}" srcOrd="0" destOrd="0" presId="urn:microsoft.com/office/officeart/2005/8/layout/hierarchy3"/>
    <dgm:cxn modelId="{38A2129B-FA66-42AF-982B-70E382751BC0}" type="presParOf" srcId="{5A2514E0-EF59-4ADA-9927-1EC23BF6F8EC}" destId="{0FAB8416-2FCC-430F-B048-68ECD5DF34ED}" srcOrd="0" destOrd="0" presId="urn:microsoft.com/office/officeart/2005/8/layout/hierarchy3"/>
    <dgm:cxn modelId="{6DC993E0-CF0F-4666-A67F-DF08B4D03F65}" type="presParOf" srcId="{5A2514E0-EF59-4ADA-9927-1EC23BF6F8EC}" destId="{9249DD0B-F9E0-426D-8091-8AB5C67C09A2}" srcOrd="1" destOrd="0" presId="urn:microsoft.com/office/officeart/2005/8/layout/hierarchy3"/>
    <dgm:cxn modelId="{84D04294-D533-436A-8391-1B8310659550}" type="presParOf" srcId="{42BD1641-71D0-4D66-85DA-858DC2A90237}" destId="{453E9829-FACF-427A-8F82-4E7E51A55E47}" srcOrd="1" destOrd="0" presId="urn:microsoft.com/office/officeart/2005/8/layout/hierarchy3"/>
    <dgm:cxn modelId="{500FFA0F-A42E-4509-ABD9-133412384B30}" type="presParOf" srcId="{453E9829-FACF-427A-8F82-4E7E51A55E47}" destId="{79DC25CB-1ECF-44D2-8603-31B84510FECF}" srcOrd="0" destOrd="0" presId="urn:microsoft.com/office/officeart/2005/8/layout/hierarchy3"/>
    <dgm:cxn modelId="{AD6EBC13-0008-477D-9C57-82CC1611A89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1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eins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E41083-7CBD-4F49-A91A-2BD739DEFF89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5958645D-4669-475B-82C6-C190D2C8D99E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40A1D6B-093E-466E-BD0B-F4FBCD872463}" type="presOf" srcId="{55F5DD4C-E869-457A-849F-E6CA02F7F576}" destId="{9249DD0B-F9E0-426D-8091-8AB5C67C09A2}" srcOrd="1" destOrd="0" presId="urn:microsoft.com/office/officeart/2005/8/layout/hierarchy3"/>
    <dgm:cxn modelId="{91CB210F-24FD-45C6-AC4F-C4774779F5F3}" type="presOf" srcId="{80338949-2C0A-4C8C-A199-5A4BE47B953C}" destId="{BFC7384E-0DB4-4F3D-86F6-C89FA4EEB92B}" srcOrd="0" destOrd="0" presId="urn:microsoft.com/office/officeart/2005/8/layout/hierarchy3"/>
    <dgm:cxn modelId="{BB303927-D88E-4EB8-B533-36BB79F07910}" type="presOf" srcId="{CE477D5D-A5FA-4838-A7DE-F0378BBF0322}" destId="{F2E3F2BC-AE32-40AB-8533-DB9E9DD400FF}" srcOrd="0" destOrd="0" presId="urn:microsoft.com/office/officeart/2005/8/layout/hierarchy3"/>
    <dgm:cxn modelId="{649750DD-8EB2-4AEF-ACAE-CA61C7FADB8D}" type="presParOf" srcId="{F2E3F2BC-AE32-40AB-8533-DB9E9DD400FF}" destId="{42BD1641-71D0-4D66-85DA-858DC2A90237}" srcOrd="0" destOrd="0" presId="urn:microsoft.com/office/officeart/2005/8/layout/hierarchy3"/>
    <dgm:cxn modelId="{3093CFE6-B37D-47AD-A89B-F9BC79841B33}" type="presParOf" srcId="{42BD1641-71D0-4D66-85DA-858DC2A90237}" destId="{5A2514E0-EF59-4ADA-9927-1EC23BF6F8EC}" srcOrd="0" destOrd="0" presId="urn:microsoft.com/office/officeart/2005/8/layout/hierarchy3"/>
    <dgm:cxn modelId="{1C9FE752-4073-4B1A-A62C-455CECC1F0E2}" type="presParOf" srcId="{5A2514E0-EF59-4ADA-9927-1EC23BF6F8EC}" destId="{0FAB8416-2FCC-430F-B048-68ECD5DF34ED}" srcOrd="0" destOrd="0" presId="urn:microsoft.com/office/officeart/2005/8/layout/hierarchy3"/>
    <dgm:cxn modelId="{50EA5C4F-4079-486B-B00F-10914615D50D}" type="presParOf" srcId="{5A2514E0-EF59-4ADA-9927-1EC23BF6F8EC}" destId="{9249DD0B-F9E0-426D-8091-8AB5C67C09A2}" srcOrd="1" destOrd="0" presId="urn:microsoft.com/office/officeart/2005/8/layout/hierarchy3"/>
    <dgm:cxn modelId="{14BE6922-B637-437F-B50C-F403A80E11FC}" type="presParOf" srcId="{42BD1641-71D0-4D66-85DA-858DC2A90237}" destId="{453E9829-FACF-427A-8F82-4E7E51A55E47}" srcOrd="1" destOrd="0" presId="urn:microsoft.com/office/officeart/2005/8/layout/hierarchy3"/>
    <dgm:cxn modelId="{8EAD2119-D355-4B5A-8366-361C925B0C07}" type="presParOf" srcId="{453E9829-FACF-427A-8F82-4E7E51A55E47}" destId="{79DC25CB-1ECF-44D2-8603-31B84510FECF}" srcOrd="0" destOrd="0" presId="urn:microsoft.com/office/officeart/2005/8/layout/hierarchy3"/>
    <dgm:cxn modelId="{B57BB216-7FBA-4AEF-AECF-60A22333452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dirty="0" smtClean="0">
              <a:solidFill>
                <a:srgbClr val="FF0000"/>
              </a:solidFill>
            </a:rPr>
            <a:t>1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ein</a:t>
          </a:r>
          <a:r>
            <a:rPr lang="fr-FR" dirty="0" err="1" smtClean="0"/>
            <a:t>und</a:t>
          </a:r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0D07A3-416B-4160-87F4-280A17608893}" type="presOf" srcId="{55F5DD4C-E869-457A-849F-E6CA02F7F576}" destId="{0FAB8416-2FCC-430F-B048-68ECD5DF34ED}" srcOrd="0" destOrd="0" presId="urn:microsoft.com/office/officeart/2005/8/layout/hierarchy3"/>
    <dgm:cxn modelId="{5D7433E2-3153-4EAA-98C7-7EADE0E06FDA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E9E63CD-8A7E-4ED0-86D8-29B472B6A02D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09C23CA-8C6C-4AE7-ADE2-92F3620D558F}" type="presOf" srcId="{C850227F-7533-46CC-9A70-5F7B847A753D}" destId="{79DC25CB-1ECF-44D2-8603-31B84510FECF}" srcOrd="0" destOrd="0" presId="urn:microsoft.com/office/officeart/2005/8/layout/hierarchy3"/>
    <dgm:cxn modelId="{C9A589F4-BE15-4D9C-8CE7-F5C49EBEDA2E}" type="presOf" srcId="{CE477D5D-A5FA-4838-A7DE-F0378BBF0322}" destId="{F2E3F2BC-AE32-40AB-8533-DB9E9DD400FF}" srcOrd="0" destOrd="0" presId="urn:microsoft.com/office/officeart/2005/8/layout/hierarchy3"/>
    <dgm:cxn modelId="{29F156B9-3D7C-4FB9-863E-3A561620EEC2}" type="presParOf" srcId="{F2E3F2BC-AE32-40AB-8533-DB9E9DD400FF}" destId="{42BD1641-71D0-4D66-85DA-858DC2A90237}" srcOrd="0" destOrd="0" presId="urn:microsoft.com/office/officeart/2005/8/layout/hierarchy3"/>
    <dgm:cxn modelId="{A672D7EA-9E51-4070-A4F6-F1467EE1EBE9}" type="presParOf" srcId="{42BD1641-71D0-4D66-85DA-858DC2A90237}" destId="{5A2514E0-EF59-4ADA-9927-1EC23BF6F8EC}" srcOrd="0" destOrd="0" presId="urn:microsoft.com/office/officeart/2005/8/layout/hierarchy3"/>
    <dgm:cxn modelId="{ABEBFA78-ADD9-4094-B400-578F537999CD}" type="presParOf" srcId="{5A2514E0-EF59-4ADA-9927-1EC23BF6F8EC}" destId="{0FAB8416-2FCC-430F-B048-68ECD5DF34ED}" srcOrd="0" destOrd="0" presId="urn:microsoft.com/office/officeart/2005/8/layout/hierarchy3"/>
    <dgm:cxn modelId="{9137AD6E-C4B0-46BA-A413-A565F6F6F3BC}" type="presParOf" srcId="{5A2514E0-EF59-4ADA-9927-1EC23BF6F8EC}" destId="{9249DD0B-F9E0-426D-8091-8AB5C67C09A2}" srcOrd="1" destOrd="0" presId="urn:microsoft.com/office/officeart/2005/8/layout/hierarchy3"/>
    <dgm:cxn modelId="{B413AC05-11CA-4BA3-884F-1840657B6338}" type="presParOf" srcId="{42BD1641-71D0-4D66-85DA-858DC2A90237}" destId="{453E9829-FACF-427A-8F82-4E7E51A55E47}" srcOrd="1" destOrd="0" presId="urn:microsoft.com/office/officeart/2005/8/layout/hierarchy3"/>
    <dgm:cxn modelId="{AB185A9F-274A-412C-B064-4886FA64EBE9}" type="presParOf" srcId="{453E9829-FACF-427A-8F82-4E7E51A55E47}" destId="{79DC25CB-1ECF-44D2-8603-31B84510FECF}" srcOrd="0" destOrd="0" presId="urn:microsoft.com/office/officeart/2005/8/layout/hierarchy3"/>
    <dgm:cxn modelId="{57980AE6-007E-4875-8866-B7A24B19A28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D386BD-0398-430E-A61E-BC3367F08291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45C83837-40B0-40CE-8671-99AF33A6768F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D4DF15C3-4503-43F2-8428-B05575247FD9}" type="presOf" srcId="{C850227F-7533-46CC-9A70-5F7B847A753D}" destId="{79DC25CB-1ECF-44D2-8603-31B84510FECF}" srcOrd="0" destOrd="0" presId="urn:microsoft.com/office/officeart/2005/8/layout/hierarchy3"/>
    <dgm:cxn modelId="{B556794A-550D-49A3-8368-51272BFF829B}" type="presOf" srcId="{55F5DD4C-E869-457A-849F-E6CA02F7F576}" destId="{9249DD0B-F9E0-426D-8091-8AB5C67C09A2}" srcOrd="1" destOrd="0" presId="urn:microsoft.com/office/officeart/2005/8/layout/hierarchy3"/>
    <dgm:cxn modelId="{6B835720-870F-4543-88C6-69AF046CE382}" type="presOf" srcId="{55F5DD4C-E869-457A-849F-E6CA02F7F576}" destId="{0FAB8416-2FCC-430F-B048-68ECD5DF34ED}" srcOrd="0" destOrd="0" presId="urn:microsoft.com/office/officeart/2005/8/layout/hierarchy3"/>
    <dgm:cxn modelId="{7031447D-A41B-4C0D-B4E0-49755E740D0A}" type="presParOf" srcId="{F2E3F2BC-AE32-40AB-8533-DB9E9DD400FF}" destId="{42BD1641-71D0-4D66-85DA-858DC2A90237}" srcOrd="0" destOrd="0" presId="urn:microsoft.com/office/officeart/2005/8/layout/hierarchy3"/>
    <dgm:cxn modelId="{C8F636BB-396A-4F6A-B844-35FE88111AF8}" type="presParOf" srcId="{42BD1641-71D0-4D66-85DA-858DC2A90237}" destId="{5A2514E0-EF59-4ADA-9927-1EC23BF6F8EC}" srcOrd="0" destOrd="0" presId="urn:microsoft.com/office/officeart/2005/8/layout/hierarchy3"/>
    <dgm:cxn modelId="{0F4871E8-2A88-4A26-B241-895FF17C94EB}" type="presParOf" srcId="{5A2514E0-EF59-4ADA-9927-1EC23BF6F8EC}" destId="{0FAB8416-2FCC-430F-B048-68ECD5DF34ED}" srcOrd="0" destOrd="0" presId="urn:microsoft.com/office/officeart/2005/8/layout/hierarchy3"/>
    <dgm:cxn modelId="{831FA71E-28F1-4A86-9FBD-83D5C13951B0}" type="presParOf" srcId="{5A2514E0-EF59-4ADA-9927-1EC23BF6F8EC}" destId="{9249DD0B-F9E0-426D-8091-8AB5C67C09A2}" srcOrd="1" destOrd="0" presId="urn:microsoft.com/office/officeart/2005/8/layout/hierarchy3"/>
    <dgm:cxn modelId="{CC28E038-5F18-492A-AC36-D5472942BC72}" type="presParOf" srcId="{42BD1641-71D0-4D66-85DA-858DC2A90237}" destId="{453E9829-FACF-427A-8F82-4E7E51A55E47}" srcOrd="1" destOrd="0" presId="urn:microsoft.com/office/officeart/2005/8/layout/hierarchy3"/>
    <dgm:cxn modelId="{1A17993D-90BD-4E38-A426-086B43D63033}" type="presParOf" srcId="{453E9829-FACF-427A-8F82-4E7E51A55E47}" destId="{79DC25CB-1ECF-44D2-8603-31B84510FECF}" srcOrd="0" destOrd="0" presId="urn:microsoft.com/office/officeart/2005/8/layout/hierarchy3"/>
    <dgm:cxn modelId="{A57FDEEF-9235-43B6-8D75-BC8838AB238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2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zwei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9661214-CDE8-4A2B-BEEE-523EBA815155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21DE378-4D7A-41B3-852E-7D6D979CDAB5}" type="presOf" srcId="{80338949-2C0A-4C8C-A199-5A4BE47B953C}" destId="{BFC7384E-0DB4-4F3D-86F6-C89FA4EEB92B}" srcOrd="0" destOrd="0" presId="urn:microsoft.com/office/officeart/2005/8/layout/hierarchy3"/>
    <dgm:cxn modelId="{BC8FEA01-693F-4972-BED7-61A6A727A90C}" type="presOf" srcId="{55F5DD4C-E869-457A-849F-E6CA02F7F576}" destId="{0FAB8416-2FCC-430F-B048-68ECD5DF34ED}" srcOrd="0" destOrd="0" presId="urn:microsoft.com/office/officeart/2005/8/layout/hierarchy3"/>
    <dgm:cxn modelId="{3CADF393-333C-4A96-8D99-7DC4BC112924}" type="presOf" srcId="{CE477D5D-A5FA-4838-A7DE-F0378BBF0322}" destId="{F2E3F2BC-AE32-40AB-8533-DB9E9DD400FF}" srcOrd="0" destOrd="0" presId="urn:microsoft.com/office/officeart/2005/8/layout/hierarchy3"/>
    <dgm:cxn modelId="{A3AC78A8-A048-4938-BE14-2FE46C7C0EE6}" type="presOf" srcId="{55F5DD4C-E869-457A-849F-E6CA02F7F576}" destId="{9249DD0B-F9E0-426D-8091-8AB5C67C09A2}" srcOrd="1" destOrd="0" presId="urn:microsoft.com/office/officeart/2005/8/layout/hierarchy3"/>
    <dgm:cxn modelId="{7312311B-0351-47FF-9A46-A960B143E6A2}" type="presParOf" srcId="{F2E3F2BC-AE32-40AB-8533-DB9E9DD400FF}" destId="{42BD1641-71D0-4D66-85DA-858DC2A90237}" srcOrd="0" destOrd="0" presId="urn:microsoft.com/office/officeart/2005/8/layout/hierarchy3"/>
    <dgm:cxn modelId="{A707ECB4-FD05-4E8F-906F-28BA5336292C}" type="presParOf" srcId="{42BD1641-71D0-4D66-85DA-858DC2A90237}" destId="{5A2514E0-EF59-4ADA-9927-1EC23BF6F8EC}" srcOrd="0" destOrd="0" presId="urn:microsoft.com/office/officeart/2005/8/layout/hierarchy3"/>
    <dgm:cxn modelId="{C02AF942-FDF6-4DA1-9353-2A01D6F50273}" type="presParOf" srcId="{5A2514E0-EF59-4ADA-9927-1EC23BF6F8EC}" destId="{0FAB8416-2FCC-430F-B048-68ECD5DF34ED}" srcOrd="0" destOrd="0" presId="urn:microsoft.com/office/officeart/2005/8/layout/hierarchy3"/>
    <dgm:cxn modelId="{54221E4B-4FE7-46A2-91E7-1A1581867A2E}" type="presParOf" srcId="{5A2514E0-EF59-4ADA-9927-1EC23BF6F8EC}" destId="{9249DD0B-F9E0-426D-8091-8AB5C67C09A2}" srcOrd="1" destOrd="0" presId="urn:microsoft.com/office/officeart/2005/8/layout/hierarchy3"/>
    <dgm:cxn modelId="{1F2544D9-02A5-4B62-BDCD-0091601AD8B1}" type="presParOf" srcId="{42BD1641-71D0-4D66-85DA-858DC2A90237}" destId="{453E9829-FACF-427A-8F82-4E7E51A55E47}" srcOrd="1" destOrd="0" presId="urn:microsoft.com/office/officeart/2005/8/layout/hierarchy3"/>
    <dgm:cxn modelId="{4E6135FD-1213-4603-9F77-ACCF7CC08EAE}" type="presParOf" srcId="{453E9829-FACF-427A-8F82-4E7E51A55E47}" destId="{79DC25CB-1ECF-44D2-8603-31B84510FECF}" srcOrd="0" destOrd="0" presId="urn:microsoft.com/office/officeart/2005/8/layout/hierarchy3"/>
    <dgm:cxn modelId="{F89E56C4-988A-4C2A-8CC0-E7CE917728A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dirty="0" smtClean="0">
              <a:solidFill>
                <a:srgbClr val="FF0000"/>
              </a:solidFill>
            </a:rPr>
            <a:t>2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zwei</a:t>
          </a:r>
          <a:r>
            <a:rPr lang="fr-FR" dirty="0" err="1" smtClean="0"/>
            <a:t>und</a:t>
          </a:r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6A6B1F6-7A29-4802-AC7A-CEFF7798664C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FC4F5AA-7658-4D89-8A5F-D571B35E5D85}" type="presOf" srcId="{C850227F-7533-46CC-9A70-5F7B847A753D}" destId="{79DC25CB-1ECF-44D2-8603-31B84510FECF}" srcOrd="0" destOrd="0" presId="urn:microsoft.com/office/officeart/2005/8/layout/hierarchy3"/>
    <dgm:cxn modelId="{74E1162C-DA5D-469E-8510-5426F722C2A7}" type="presOf" srcId="{55F5DD4C-E869-457A-849F-E6CA02F7F576}" destId="{9249DD0B-F9E0-426D-8091-8AB5C67C09A2}" srcOrd="1" destOrd="0" presId="urn:microsoft.com/office/officeart/2005/8/layout/hierarchy3"/>
    <dgm:cxn modelId="{6018D840-1223-4778-A99B-800A245AAF0D}" type="presOf" srcId="{80338949-2C0A-4C8C-A199-5A4BE47B953C}" destId="{BFC7384E-0DB4-4F3D-86F6-C89FA4EEB92B}" srcOrd="0" destOrd="0" presId="urn:microsoft.com/office/officeart/2005/8/layout/hierarchy3"/>
    <dgm:cxn modelId="{E9DA213A-0533-4B4D-8D1C-EE80E329FF86}" type="presOf" srcId="{55F5DD4C-E869-457A-849F-E6CA02F7F576}" destId="{0FAB8416-2FCC-430F-B048-68ECD5DF34ED}" srcOrd="0" destOrd="0" presId="urn:microsoft.com/office/officeart/2005/8/layout/hierarchy3"/>
    <dgm:cxn modelId="{CE9F3F2E-B870-45E6-871F-0F55EBEFE4A8}" type="presParOf" srcId="{F2E3F2BC-AE32-40AB-8533-DB9E9DD400FF}" destId="{42BD1641-71D0-4D66-85DA-858DC2A90237}" srcOrd="0" destOrd="0" presId="urn:microsoft.com/office/officeart/2005/8/layout/hierarchy3"/>
    <dgm:cxn modelId="{B04F18C9-B9AB-4F45-B019-2C88ADA2C476}" type="presParOf" srcId="{42BD1641-71D0-4D66-85DA-858DC2A90237}" destId="{5A2514E0-EF59-4ADA-9927-1EC23BF6F8EC}" srcOrd="0" destOrd="0" presId="urn:microsoft.com/office/officeart/2005/8/layout/hierarchy3"/>
    <dgm:cxn modelId="{93B68ED1-B66C-4A3A-8E68-427CE9CB079F}" type="presParOf" srcId="{5A2514E0-EF59-4ADA-9927-1EC23BF6F8EC}" destId="{0FAB8416-2FCC-430F-B048-68ECD5DF34ED}" srcOrd="0" destOrd="0" presId="urn:microsoft.com/office/officeart/2005/8/layout/hierarchy3"/>
    <dgm:cxn modelId="{8F4AF3F9-F93E-4804-B3FD-606F994659D3}" type="presParOf" srcId="{5A2514E0-EF59-4ADA-9927-1EC23BF6F8EC}" destId="{9249DD0B-F9E0-426D-8091-8AB5C67C09A2}" srcOrd="1" destOrd="0" presId="urn:microsoft.com/office/officeart/2005/8/layout/hierarchy3"/>
    <dgm:cxn modelId="{8815E952-3010-44A8-A98A-2FADA451639B}" type="presParOf" srcId="{42BD1641-71D0-4D66-85DA-858DC2A90237}" destId="{453E9829-FACF-427A-8F82-4E7E51A55E47}" srcOrd="1" destOrd="0" presId="urn:microsoft.com/office/officeart/2005/8/layout/hierarchy3"/>
    <dgm:cxn modelId="{7748330B-08E2-46BB-A853-2ADAA428588F}" type="presParOf" srcId="{453E9829-FACF-427A-8F82-4E7E51A55E47}" destId="{79DC25CB-1ECF-44D2-8603-31B84510FECF}" srcOrd="0" destOrd="0" presId="urn:microsoft.com/office/officeart/2005/8/layout/hierarchy3"/>
    <dgm:cxn modelId="{45BE8F13-74B5-4259-B251-86BF5C1C765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566583-E00E-4973-B18E-92A3DAD05571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6E54E3A-465A-4E87-9A52-70BB6729A23F}" type="presOf" srcId="{80338949-2C0A-4C8C-A199-5A4BE47B953C}" destId="{BFC7384E-0DB4-4F3D-86F6-C89FA4EEB92B}" srcOrd="0" destOrd="0" presId="urn:microsoft.com/office/officeart/2005/8/layout/hierarchy3"/>
    <dgm:cxn modelId="{0439A249-33EC-4A51-8570-E579264B8680}" type="presOf" srcId="{55F5DD4C-E869-457A-849F-E6CA02F7F576}" destId="{0FAB8416-2FCC-430F-B048-68ECD5DF34ED}" srcOrd="0" destOrd="0" presId="urn:microsoft.com/office/officeart/2005/8/layout/hierarchy3"/>
    <dgm:cxn modelId="{0478E2D9-78F6-44A0-A1DF-91CB360F3011}" type="presOf" srcId="{55F5DD4C-E869-457A-849F-E6CA02F7F576}" destId="{9249DD0B-F9E0-426D-8091-8AB5C67C09A2}" srcOrd="1" destOrd="0" presId="urn:microsoft.com/office/officeart/2005/8/layout/hierarchy3"/>
    <dgm:cxn modelId="{C2EDACBC-8357-46C7-A8E7-BE9895FD0FE3}" type="presOf" srcId="{CE477D5D-A5FA-4838-A7DE-F0378BBF0322}" destId="{F2E3F2BC-AE32-40AB-8533-DB9E9DD400FF}" srcOrd="0" destOrd="0" presId="urn:microsoft.com/office/officeart/2005/8/layout/hierarchy3"/>
    <dgm:cxn modelId="{A9D7E1EC-5195-4F02-B898-F5AD75CBCD7E}" type="presParOf" srcId="{F2E3F2BC-AE32-40AB-8533-DB9E9DD400FF}" destId="{42BD1641-71D0-4D66-85DA-858DC2A90237}" srcOrd="0" destOrd="0" presId="urn:microsoft.com/office/officeart/2005/8/layout/hierarchy3"/>
    <dgm:cxn modelId="{762D1033-85B1-496C-A027-57FC6B09802E}" type="presParOf" srcId="{42BD1641-71D0-4D66-85DA-858DC2A90237}" destId="{5A2514E0-EF59-4ADA-9927-1EC23BF6F8EC}" srcOrd="0" destOrd="0" presId="urn:microsoft.com/office/officeart/2005/8/layout/hierarchy3"/>
    <dgm:cxn modelId="{0DA21BAF-861A-466D-BA6B-6A3A657467FE}" type="presParOf" srcId="{5A2514E0-EF59-4ADA-9927-1EC23BF6F8EC}" destId="{0FAB8416-2FCC-430F-B048-68ECD5DF34ED}" srcOrd="0" destOrd="0" presId="urn:microsoft.com/office/officeart/2005/8/layout/hierarchy3"/>
    <dgm:cxn modelId="{9482F7E7-93ED-4729-8012-D475F69E1391}" type="presParOf" srcId="{5A2514E0-EF59-4ADA-9927-1EC23BF6F8EC}" destId="{9249DD0B-F9E0-426D-8091-8AB5C67C09A2}" srcOrd="1" destOrd="0" presId="urn:microsoft.com/office/officeart/2005/8/layout/hierarchy3"/>
    <dgm:cxn modelId="{82A199FC-737C-4082-8D2F-265830052457}" type="presParOf" srcId="{42BD1641-71D0-4D66-85DA-858DC2A90237}" destId="{453E9829-FACF-427A-8F82-4E7E51A55E47}" srcOrd="1" destOrd="0" presId="urn:microsoft.com/office/officeart/2005/8/layout/hierarchy3"/>
    <dgm:cxn modelId="{BFA16996-89A1-4FBF-A278-A4EE95820925}" type="presParOf" srcId="{453E9829-FACF-427A-8F82-4E7E51A55E47}" destId="{79DC25CB-1ECF-44D2-8603-31B84510FECF}" srcOrd="0" destOrd="0" presId="urn:microsoft.com/office/officeart/2005/8/layout/hierarchy3"/>
    <dgm:cxn modelId="{2E95ED80-6936-4539-AAF8-F28A774DE94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3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DBB68CA-3E6D-4CDE-8BCC-FA2A2419ABF9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77F0D815-5962-4546-8210-0A833F1BF41F}" type="presOf" srcId="{CE477D5D-A5FA-4838-A7DE-F0378BBF0322}" destId="{F2E3F2BC-AE32-40AB-8533-DB9E9DD400FF}" srcOrd="0" destOrd="0" presId="urn:microsoft.com/office/officeart/2005/8/layout/hierarchy3"/>
    <dgm:cxn modelId="{82788E6F-10BB-42D4-8C24-B09B983C9C8B}" type="presOf" srcId="{C850227F-7533-46CC-9A70-5F7B847A753D}" destId="{79DC25CB-1ECF-44D2-8603-31B84510FECF}" srcOrd="0" destOrd="0" presId="urn:microsoft.com/office/officeart/2005/8/layout/hierarchy3"/>
    <dgm:cxn modelId="{68FD8140-A3B6-43E7-A73E-7B1AA4BD32AC}" type="presOf" srcId="{55F5DD4C-E869-457A-849F-E6CA02F7F576}" destId="{9249DD0B-F9E0-426D-8091-8AB5C67C09A2}" srcOrd="1" destOrd="0" presId="urn:microsoft.com/office/officeart/2005/8/layout/hierarchy3"/>
    <dgm:cxn modelId="{77394CC3-0FF8-4DC5-B883-1699A33512C2}" type="presOf" srcId="{80338949-2C0A-4C8C-A199-5A4BE47B953C}" destId="{BFC7384E-0DB4-4F3D-86F6-C89FA4EEB92B}" srcOrd="0" destOrd="0" presId="urn:microsoft.com/office/officeart/2005/8/layout/hierarchy3"/>
    <dgm:cxn modelId="{8143EA2B-640B-40F8-893D-42F1244C8A2A}" type="presParOf" srcId="{F2E3F2BC-AE32-40AB-8533-DB9E9DD400FF}" destId="{42BD1641-71D0-4D66-85DA-858DC2A90237}" srcOrd="0" destOrd="0" presId="urn:microsoft.com/office/officeart/2005/8/layout/hierarchy3"/>
    <dgm:cxn modelId="{247687DA-B6F5-4497-9E51-96688AEAF127}" type="presParOf" srcId="{42BD1641-71D0-4D66-85DA-858DC2A90237}" destId="{5A2514E0-EF59-4ADA-9927-1EC23BF6F8EC}" srcOrd="0" destOrd="0" presId="urn:microsoft.com/office/officeart/2005/8/layout/hierarchy3"/>
    <dgm:cxn modelId="{05911F4E-89E0-4CB6-B63D-93E1AFE72E9A}" type="presParOf" srcId="{5A2514E0-EF59-4ADA-9927-1EC23BF6F8EC}" destId="{0FAB8416-2FCC-430F-B048-68ECD5DF34ED}" srcOrd="0" destOrd="0" presId="urn:microsoft.com/office/officeart/2005/8/layout/hierarchy3"/>
    <dgm:cxn modelId="{A430DCFA-3B95-46D2-B620-E0309BB00A75}" type="presParOf" srcId="{5A2514E0-EF59-4ADA-9927-1EC23BF6F8EC}" destId="{9249DD0B-F9E0-426D-8091-8AB5C67C09A2}" srcOrd="1" destOrd="0" presId="urn:microsoft.com/office/officeart/2005/8/layout/hierarchy3"/>
    <dgm:cxn modelId="{403D030D-9817-4458-A07C-C3705D765981}" type="presParOf" srcId="{42BD1641-71D0-4D66-85DA-858DC2A90237}" destId="{453E9829-FACF-427A-8F82-4E7E51A55E47}" srcOrd="1" destOrd="0" presId="urn:microsoft.com/office/officeart/2005/8/layout/hierarchy3"/>
    <dgm:cxn modelId="{CC530930-02F3-43C8-8747-F2EF9DA6A53B}" type="presParOf" srcId="{453E9829-FACF-427A-8F82-4E7E51A55E47}" destId="{79DC25CB-1ECF-44D2-8603-31B84510FECF}" srcOrd="0" destOrd="0" presId="urn:microsoft.com/office/officeart/2005/8/layout/hierarchy3"/>
    <dgm:cxn modelId="{F02BD375-94D1-48F4-9B4C-1473BB7A8D2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dirty="0" smtClean="0">
              <a:solidFill>
                <a:srgbClr val="FF0000"/>
              </a:solidFill>
            </a:rPr>
            <a:t>3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r>
            <a:rPr lang="fr-FR" dirty="0" err="1" smtClean="0"/>
            <a:t>und</a:t>
          </a:r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FAB536-31BB-46D7-9454-A0E855A1B785}" type="presOf" srcId="{CE477D5D-A5FA-4838-A7DE-F0378BBF0322}" destId="{F2E3F2BC-AE32-40AB-8533-DB9E9DD400FF}" srcOrd="0" destOrd="0" presId="urn:microsoft.com/office/officeart/2005/8/layout/hierarchy3"/>
    <dgm:cxn modelId="{D3553A99-91E5-44E4-A950-70ACAB2DC13D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6AA6108-1D1E-4B79-B3A5-C97EC4B0A9CC}" type="presOf" srcId="{80338949-2C0A-4C8C-A199-5A4BE47B953C}" destId="{BFC7384E-0DB4-4F3D-86F6-C89FA4EEB92B}" srcOrd="0" destOrd="0" presId="urn:microsoft.com/office/officeart/2005/8/layout/hierarchy3"/>
    <dgm:cxn modelId="{9EEABD33-4A77-4A19-8A16-3C07E6A513CF}" type="presOf" srcId="{55F5DD4C-E869-457A-849F-E6CA02F7F576}" destId="{0FAB8416-2FCC-430F-B048-68ECD5DF34ED}" srcOrd="0" destOrd="0" presId="urn:microsoft.com/office/officeart/2005/8/layout/hierarchy3"/>
    <dgm:cxn modelId="{7157894D-78B6-40B5-BB89-0E8BC479FF76}" type="presOf" srcId="{C850227F-7533-46CC-9A70-5F7B847A753D}" destId="{79DC25CB-1ECF-44D2-8603-31B84510FECF}" srcOrd="0" destOrd="0" presId="urn:microsoft.com/office/officeart/2005/8/layout/hierarchy3"/>
    <dgm:cxn modelId="{597BE2F2-F595-413E-B32E-0C8A9EB6DB15}" type="presParOf" srcId="{F2E3F2BC-AE32-40AB-8533-DB9E9DD400FF}" destId="{42BD1641-71D0-4D66-85DA-858DC2A90237}" srcOrd="0" destOrd="0" presId="urn:microsoft.com/office/officeart/2005/8/layout/hierarchy3"/>
    <dgm:cxn modelId="{590B8FB6-509A-491B-AE5A-0374CAEE2A33}" type="presParOf" srcId="{42BD1641-71D0-4D66-85DA-858DC2A90237}" destId="{5A2514E0-EF59-4ADA-9927-1EC23BF6F8EC}" srcOrd="0" destOrd="0" presId="urn:microsoft.com/office/officeart/2005/8/layout/hierarchy3"/>
    <dgm:cxn modelId="{9F5E010D-D058-40CC-812E-25C546063B94}" type="presParOf" srcId="{5A2514E0-EF59-4ADA-9927-1EC23BF6F8EC}" destId="{0FAB8416-2FCC-430F-B048-68ECD5DF34ED}" srcOrd="0" destOrd="0" presId="urn:microsoft.com/office/officeart/2005/8/layout/hierarchy3"/>
    <dgm:cxn modelId="{AF9FAE7A-FE59-484E-B4D7-12A03699A9A6}" type="presParOf" srcId="{5A2514E0-EF59-4ADA-9927-1EC23BF6F8EC}" destId="{9249DD0B-F9E0-426D-8091-8AB5C67C09A2}" srcOrd="1" destOrd="0" presId="urn:microsoft.com/office/officeart/2005/8/layout/hierarchy3"/>
    <dgm:cxn modelId="{890F5681-487B-47E7-87A0-EFD8DF0C52BA}" type="presParOf" srcId="{42BD1641-71D0-4D66-85DA-858DC2A90237}" destId="{453E9829-FACF-427A-8F82-4E7E51A55E47}" srcOrd="1" destOrd="0" presId="urn:microsoft.com/office/officeart/2005/8/layout/hierarchy3"/>
    <dgm:cxn modelId="{EE9887B8-E491-4DB0-8C1D-AB75F101F0AD}" type="presParOf" srcId="{453E9829-FACF-427A-8F82-4E7E51A55E47}" destId="{79DC25CB-1ECF-44D2-8603-31B84510FECF}" srcOrd="0" destOrd="0" presId="urn:microsoft.com/office/officeart/2005/8/layout/hierarchy3"/>
    <dgm:cxn modelId="{7B7A2B07-BA7E-4C50-9C3B-3D557436F5CC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8885AE7-EC1B-4A0E-8128-47004B24CB34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718BE10-3E8D-44E1-9CB9-9612AB37D990}" type="presOf" srcId="{80338949-2C0A-4C8C-A199-5A4BE47B953C}" destId="{BFC7384E-0DB4-4F3D-86F6-C89FA4EEB92B}" srcOrd="0" destOrd="0" presId="urn:microsoft.com/office/officeart/2005/8/layout/hierarchy3"/>
    <dgm:cxn modelId="{5A14BF28-03DB-4FA5-A5B9-73357138C862}" type="presOf" srcId="{CE477D5D-A5FA-4838-A7DE-F0378BBF0322}" destId="{F2E3F2BC-AE32-40AB-8533-DB9E9DD400FF}" srcOrd="0" destOrd="0" presId="urn:microsoft.com/office/officeart/2005/8/layout/hierarchy3"/>
    <dgm:cxn modelId="{37EF149C-2D62-4C65-A2DE-9E3F36B47315}" type="presOf" srcId="{55F5DD4C-E869-457A-849F-E6CA02F7F576}" destId="{9249DD0B-F9E0-426D-8091-8AB5C67C09A2}" srcOrd="1" destOrd="0" presId="urn:microsoft.com/office/officeart/2005/8/layout/hierarchy3"/>
    <dgm:cxn modelId="{2C84C61B-DCDA-43F0-886C-64740540AAB7}" type="presOf" srcId="{55F5DD4C-E869-457A-849F-E6CA02F7F576}" destId="{0FAB8416-2FCC-430F-B048-68ECD5DF34ED}" srcOrd="0" destOrd="0" presId="urn:microsoft.com/office/officeart/2005/8/layout/hierarchy3"/>
    <dgm:cxn modelId="{E31862BF-3F57-4C20-8995-2F9F73DA6049}" type="presParOf" srcId="{F2E3F2BC-AE32-40AB-8533-DB9E9DD400FF}" destId="{42BD1641-71D0-4D66-85DA-858DC2A90237}" srcOrd="0" destOrd="0" presId="urn:microsoft.com/office/officeart/2005/8/layout/hierarchy3"/>
    <dgm:cxn modelId="{4B8A67D6-949A-4B87-A1E5-DF5AB6709F63}" type="presParOf" srcId="{42BD1641-71D0-4D66-85DA-858DC2A90237}" destId="{5A2514E0-EF59-4ADA-9927-1EC23BF6F8EC}" srcOrd="0" destOrd="0" presId="urn:microsoft.com/office/officeart/2005/8/layout/hierarchy3"/>
    <dgm:cxn modelId="{84330B45-6C3A-4EC4-9D65-E0D946C933AE}" type="presParOf" srcId="{5A2514E0-EF59-4ADA-9927-1EC23BF6F8EC}" destId="{0FAB8416-2FCC-430F-B048-68ECD5DF34ED}" srcOrd="0" destOrd="0" presId="urn:microsoft.com/office/officeart/2005/8/layout/hierarchy3"/>
    <dgm:cxn modelId="{7381C887-BCBD-4DDC-8BFE-7EDA17A65AAA}" type="presParOf" srcId="{5A2514E0-EF59-4ADA-9927-1EC23BF6F8EC}" destId="{9249DD0B-F9E0-426D-8091-8AB5C67C09A2}" srcOrd="1" destOrd="0" presId="urn:microsoft.com/office/officeart/2005/8/layout/hierarchy3"/>
    <dgm:cxn modelId="{CA2E6F28-0CFD-4DDB-A117-6F457C812AAD}" type="presParOf" srcId="{42BD1641-71D0-4D66-85DA-858DC2A90237}" destId="{453E9829-FACF-427A-8F82-4E7E51A55E47}" srcOrd="1" destOrd="0" presId="urn:microsoft.com/office/officeart/2005/8/layout/hierarchy3"/>
    <dgm:cxn modelId="{0B3653F6-E49E-4029-A084-072240962A7D}" type="presParOf" srcId="{453E9829-FACF-427A-8F82-4E7E51A55E47}" destId="{79DC25CB-1ECF-44D2-8603-31B84510FECF}" srcOrd="0" destOrd="0" presId="urn:microsoft.com/office/officeart/2005/8/layout/hierarchy3"/>
    <dgm:cxn modelId="{6A527C43-B58B-4684-87D0-4DC2327E3A91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9145" custLinFactNeighborY="-1346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CB1885B7-C8AE-437D-A833-6D2D138F8CD9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169E5D3-13FB-4AD9-B98F-6A01F2741BC5}" type="presOf" srcId="{CE477D5D-A5FA-4838-A7DE-F0378BBF0322}" destId="{F2E3F2BC-AE32-40AB-8533-DB9E9DD400FF}" srcOrd="0" destOrd="0" presId="urn:microsoft.com/office/officeart/2005/8/layout/hierarchy3"/>
    <dgm:cxn modelId="{4E7082DC-D088-4D83-AF49-7B2596DC3457}" type="presOf" srcId="{55F5DD4C-E869-457A-849F-E6CA02F7F576}" destId="{0FAB8416-2FCC-430F-B048-68ECD5DF34ED}" srcOrd="0" destOrd="0" presId="urn:microsoft.com/office/officeart/2005/8/layout/hierarchy3"/>
    <dgm:cxn modelId="{F006BEE7-9F48-4460-BAB1-262A37519A67}" type="presParOf" srcId="{F2E3F2BC-AE32-40AB-8533-DB9E9DD400FF}" destId="{42BD1641-71D0-4D66-85DA-858DC2A90237}" srcOrd="0" destOrd="0" presId="urn:microsoft.com/office/officeart/2005/8/layout/hierarchy3"/>
    <dgm:cxn modelId="{69B241B9-1EC2-448F-8FF4-2A11364BDE25}" type="presParOf" srcId="{42BD1641-71D0-4D66-85DA-858DC2A90237}" destId="{5A2514E0-EF59-4ADA-9927-1EC23BF6F8EC}" srcOrd="0" destOrd="0" presId="urn:microsoft.com/office/officeart/2005/8/layout/hierarchy3"/>
    <dgm:cxn modelId="{B1F4C3F4-38A3-4BC5-988D-2DEF5FBC34B8}" type="presParOf" srcId="{5A2514E0-EF59-4ADA-9927-1EC23BF6F8EC}" destId="{0FAB8416-2FCC-430F-B048-68ECD5DF34ED}" srcOrd="0" destOrd="0" presId="urn:microsoft.com/office/officeart/2005/8/layout/hierarchy3"/>
    <dgm:cxn modelId="{46AEBD49-FA51-4645-9445-78A68F64B23A}" type="presParOf" srcId="{5A2514E0-EF59-4ADA-9927-1EC23BF6F8EC}" destId="{9249DD0B-F9E0-426D-8091-8AB5C67C09A2}" srcOrd="1" destOrd="0" presId="urn:microsoft.com/office/officeart/2005/8/layout/hierarchy3"/>
    <dgm:cxn modelId="{CF414785-835E-4FF0-8EA9-3EFFF3BADEC2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4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49C0535-DFC2-46C8-905F-8D866C8C2F46}" type="presOf" srcId="{C850227F-7533-46CC-9A70-5F7B847A753D}" destId="{79DC25CB-1ECF-44D2-8603-31B84510FECF}" srcOrd="0" destOrd="0" presId="urn:microsoft.com/office/officeart/2005/8/layout/hierarchy3"/>
    <dgm:cxn modelId="{C1A07B65-8DE4-473C-BBA7-64D258AE8DDC}" type="presOf" srcId="{55F5DD4C-E869-457A-849F-E6CA02F7F576}" destId="{0FAB8416-2FCC-430F-B048-68ECD5DF34ED}" srcOrd="0" destOrd="0" presId="urn:microsoft.com/office/officeart/2005/8/layout/hierarchy3"/>
    <dgm:cxn modelId="{98FEAA6F-EB87-4CA9-8FC8-495AB281F6FB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ECAA17C-FF6C-4543-8DC8-66E8A982665E}" type="presOf" srcId="{55F5DD4C-E869-457A-849F-E6CA02F7F576}" destId="{9249DD0B-F9E0-426D-8091-8AB5C67C09A2}" srcOrd="1" destOrd="0" presId="urn:microsoft.com/office/officeart/2005/8/layout/hierarchy3"/>
    <dgm:cxn modelId="{2C80B6B5-586B-4232-84CF-E0933D53C2D5}" type="presOf" srcId="{CE477D5D-A5FA-4838-A7DE-F0378BBF0322}" destId="{F2E3F2BC-AE32-40AB-8533-DB9E9DD400FF}" srcOrd="0" destOrd="0" presId="urn:microsoft.com/office/officeart/2005/8/layout/hierarchy3"/>
    <dgm:cxn modelId="{F3A9162A-D023-401F-B068-B239ABBE379A}" type="presParOf" srcId="{F2E3F2BC-AE32-40AB-8533-DB9E9DD400FF}" destId="{42BD1641-71D0-4D66-85DA-858DC2A90237}" srcOrd="0" destOrd="0" presId="urn:microsoft.com/office/officeart/2005/8/layout/hierarchy3"/>
    <dgm:cxn modelId="{86595514-6C0D-4F00-87DA-D887C4D11ADA}" type="presParOf" srcId="{42BD1641-71D0-4D66-85DA-858DC2A90237}" destId="{5A2514E0-EF59-4ADA-9927-1EC23BF6F8EC}" srcOrd="0" destOrd="0" presId="urn:microsoft.com/office/officeart/2005/8/layout/hierarchy3"/>
    <dgm:cxn modelId="{89FE86D9-0CDB-4076-B3F3-0BC08BE0D5E4}" type="presParOf" srcId="{5A2514E0-EF59-4ADA-9927-1EC23BF6F8EC}" destId="{0FAB8416-2FCC-430F-B048-68ECD5DF34ED}" srcOrd="0" destOrd="0" presId="urn:microsoft.com/office/officeart/2005/8/layout/hierarchy3"/>
    <dgm:cxn modelId="{E328863C-0C07-47B2-A5C0-27857D7967BB}" type="presParOf" srcId="{5A2514E0-EF59-4ADA-9927-1EC23BF6F8EC}" destId="{9249DD0B-F9E0-426D-8091-8AB5C67C09A2}" srcOrd="1" destOrd="0" presId="urn:microsoft.com/office/officeart/2005/8/layout/hierarchy3"/>
    <dgm:cxn modelId="{31EF1507-3E47-4170-A7AD-8ABB7BB87522}" type="presParOf" srcId="{42BD1641-71D0-4D66-85DA-858DC2A90237}" destId="{453E9829-FACF-427A-8F82-4E7E51A55E47}" srcOrd="1" destOrd="0" presId="urn:microsoft.com/office/officeart/2005/8/layout/hierarchy3"/>
    <dgm:cxn modelId="{BC1FFE49-CDE3-45C7-8952-BD7C6439EF21}" type="presParOf" srcId="{453E9829-FACF-427A-8F82-4E7E51A55E47}" destId="{79DC25CB-1ECF-44D2-8603-31B84510FECF}" srcOrd="0" destOrd="0" presId="urn:microsoft.com/office/officeart/2005/8/layout/hierarchy3"/>
    <dgm:cxn modelId="{9416C6C7-8831-4CE0-8BC3-60ACC6F5061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</a:t>
          </a:r>
          <a:r>
            <a:rPr lang="fr-FR" dirty="0" smtClean="0">
              <a:solidFill>
                <a:srgbClr val="FF0000"/>
              </a:solidFill>
            </a:rPr>
            <a:t>4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r>
            <a:rPr lang="fr-FR" dirty="0" err="1" smtClean="0"/>
            <a:t>und</a:t>
          </a:r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01A8780A-B892-4138-BF85-80CB5E3AC2DF}" type="presOf" srcId="{55F5DD4C-E869-457A-849F-E6CA02F7F576}" destId="{0FAB8416-2FCC-430F-B048-68ECD5DF34ED}" srcOrd="0" destOrd="0" presId="urn:microsoft.com/office/officeart/2005/8/layout/hierarchy3"/>
    <dgm:cxn modelId="{967CF180-3BBE-4B25-A80F-AEACA557ABF5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5BA1BEB-615D-4929-BC8E-CFE8510BF684}" type="presOf" srcId="{CE477D5D-A5FA-4838-A7DE-F0378BBF0322}" destId="{F2E3F2BC-AE32-40AB-8533-DB9E9DD400FF}" srcOrd="0" destOrd="0" presId="urn:microsoft.com/office/officeart/2005/8/layout/hierarchy3"/>
    <dgm:cxn modelId="{DB9298AD-0EA7-405E-9371-F03708C405C9}" type="presOf" srcId="{80338949-2C0A-4C8C-A199-5A4BE47B953C}" destId="{BFC7384E-0DB4-4F3D-86F6-C89FA4EEB92B}" srcOrd="0" destOrd="0" presId="urn:microsoft.com/office/officeart/2005/8/layout/hierarchy3"/>
    <dgm:cxn modelId="{8E183CB9-4909-4C9C-823C-C8090F09BD80}" type="presOf" srcId="{C850227F-7533-46CC-9A70-5F7B847A753D}" destId="{79DC25CB-1ECF-44D2-8603-31B84510FECF}" srcOrd="0" destOrd="0" presId="urn:microsoft.com/office/officeart/2005/8/layout/hierarchy3"/>
    <dgm:cxn modelId="{47824C29-07CB-4B6C-B2F1-B9C9C31D03C4}" type="presParOf" srcId="{F2E3F2BC-AE32-40AB-8533-DB9E9DD400FF}" destId="{42BD1641-71D0-4D66-85DA-858DC2A90237}" srcOrd="0" destOrd="0" presId="urn:microsoft.com/office/officeart/2005/8/layout/hierarchy3"/>
    <dgm:cxn modelId="{60196DD3-CC30-447A-AE54-B09B270C7A0F}" type="presParOf" srcId="{42BD1641-71D0-4D66-85DA-858DC2A90237}" destId="{5A2514E0-EF59-4ADA-9927-1EC23BF6F8EC}" srcOrd="0" destOrd="0" presId="urn:microsoft.com/office/officeart/2005/8/layout/hierarchy3"/>
    <dgm:cxn modelId="{2DE73697-9F23-46E3-8242-1B41F0D78CC5}" type="presParOf" srcId="{5A2514E0-EF59-4ADA-9927-1EC23BF6F8EC}" destId="{0FAB8416-2FCC-430F-B048-68ECD5DF34ED}" srcOrd="0" destOrd="0" presId="urn:microsoft.com/office/officeart/2005/8/layout/hierarchy3"/>
    <dgm:cxn modelId="{6ABECEAA-703A-45E8-8888-0720E943BD48}" type="presParOf" srcId="{5A2514E0-EF59-4ADA-9927-1EC23BF6F8EC}" destId="{9249DD0B-F9E0-426D-8091-8AB5C67C09A2}" srcOrd="1" destOrd="0" presId="urn:microsoft.com/office/officeart/2005/8/layout/hierarchy3"/>
    <dgm:cxn modelId="{54CA53D1-AF93-4485-A636-78B2B122D7AB}" type="presParOf" srcId="{42BD1641-71D0-4D66-85DA-858DC2A90237}" destId="{453E9829-FACF-427A-8F82-4E7E51A55E47}" srcOrd="1" destOrd="0" presId="urn:microsoft.com/office/officeart/2005/8/layout/hierarchy3"/>
    <dgm:cxn modelId="{1977F7B2-8E00-48BF-912F-C6E48C3D26C7}" type="presParOf" srcId="{453E9829-FACF-427A-8F82-4E7E51A55E47}" destId="{79DC25CB-1ECF-44D2-8603-31B84510FECF}" srcOrd="0" destOrd="0" presId="urn:microsoft.com/office/officeart/2005/8/layout/hierarchy3"/>
    <dgm:cxn modelId="{F12B40A0-AD80-4BE5-BEDC-399048A5B31D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zwanzig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2E523E-6DD7-4F39-853D-925891E847A2}" type="presOf" srcId="{80338949-2C0A-4C8C-A199-5A4BE47B953C}" destId="{BFC7384E-0DB4-4F3D-86F6-C89FA4EEB92B}" srcOrd="0" destOrd="0" presId="urn:microsoft.com/office/officeart/2005/8/layout/hierarchy3"/>
    <dgm:cxn modelId="{3EA62940-B630-46FA-9CA3-F40AB5B8DCBC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9E5F185-8562-4605-AEB5-3072EC930815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894A6CA-CB6F-4159-9BFF-7DB6E180D878}" type="presOf" srcId="{55F5DD4C-E869-457A-849F-E6CA02F7F576}" destId="{0FAB8416-2FCC-430F-B048-68ECD5DF34ED}" srcOrd="0" destOrd="0" presId="urn:microsoft.com/office/officeart/2005/8/layout/hierarchy3"/>
    <dgm:cxn modelId="{AFEF4B21-543A-44EA-B59A-A4699B6C4C3D}" type="presOf" srcId="{C850227F-7533-46CC-9A70-5F7B847A753D}" destId="{79DC25CB-1ECF-44D2-8603-31B84510FECF}" srcOrd="0" destOrd="0" presId="urn:microsoft.com/office/officeart/2005/8/layout/hierarchy3"/>
    <dgm:cxn modelId="{F3AC1AE8-1DBD-4CD2-8A2A-35F7B82FB583}" type="presParOf" srcId="{F2E3F2BC-AE32-40AB-8533-DB9E9DD400FF}" destId="{42BD1641-71D0-4D66-85DA-858DC2A90237}" srcOrd="0" destOrd="0" presId="urn:microsoft.com/office/officeart/2005/8/layout/hierarchy3"/>
    <dgm:cxn modelId="{CB81D602-A4FD-4BE5-9C92-C1C20FB43794}" type="presParOf" srcId="{42BD1641-71D0-4D66-85DA-858DC2A90237}" destId="{5A2514E0-EF59-4ADA-9927-1EC23BF6F8EC}" srcOrd="0" destOrd="0" presId="urn:microsoft.com/office/officeart/2005/8/layout/hierarchy3"/>
    <dgm:cxn modelId="{A70F7B1A-FCAD-4F28-B238-21E99C80EFFE}" type="presParOf" srcId="{5A2514E0-EF59-4ADA-9927-1EC23BF6F8EC}" destId="{0FAB8416-2FCC-430F-B048-68ECD5DF34ED}" srcOrd="0" destOrd="0" presId="urn:microsoft.com/office/officeart/2005/8/layout/hierarchy3"/>
    <dgm:cxn modelId="{41152213-B2DF-4D62-BB44-2938F86CAFEF}" type="presParOf" srcId="{5A2514E0-EF59-4ADA-9927-1EC23BF6F8EC}" destId="{9249DD0B-F9E0-426D-8091-8AB5C67C09A2}" srcOrd="1" destOrd="0" presId="urn:microsoft.com/office/officeart/2005/8/layout/hierarchy3"/>
    <dgm:cxn modelId="{4E79104E-F047-458B-9F25-712F336DB681}" type="presParOf" srcId="{42BD1641-71D0-4D66-85DA-858DC2A90237}" destId="{453E9829-FACF-427A-8F82-4E7E51A55E47}" srcOrd="1" destOrd="0" presId="urn:microsoft.com/office/officeart/2005/8/layout/hierarchy3"/>
    <dgm:cxn modelId="{23CF2644-B91B-43F1-8CDF-A10FFA387150}" type="presParOf" srcId="{453E9829-FACF-427A-8F82-4E7E51A55E47}" destId="{79DC25CB-1ECF-44D2-8603-31B84510FECF}" srcOrd="0" destOrd="0" presId="urn:microsoft.com/office/officeart/2005/8/layout/hierarchy3"/>
    <dgm:cxn modelId="{8D8126D4-9F35-4D51-82BD-7ECFD850CF9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5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3661C0E2-F1A4-43B1-BF1F-95518FB28CA9}" type="presOf" srcId="{55F5DD4C-E869-457A-849F-E6CA02F7F576}" destId="{0FAB8416-2FCC-430F-B048-68ECD5DF34ED}" srcOrd="0" destOrd="0" presId="urn:microsoft.com/office/officeart/2005/8/layout/hierarchy3"/>
    <dgm:cxn modelId="{2FA138ED-5B8C-4DA4-BBA0-E0BCB9891D12}" type="presOf" srcId="{80338949-2C0A-4C8C-A199-5A4BE47B953C}" destId="{BFC7384E-0DB4-4F3D-86F6-C89FA4EEB92B}" srcOrd="0" destOrd="0" presId="urn:microsoft.com/office/officeart/2005/8/layout/hierarchy3"/>
    <dgm:cxn modelId="{E6307914-63A7-4991-8078-98CB7560884C}" type="presOf" srcId="{55F5DD4C-E869-457A-849F-E6CA02F7F576}" destId="{9249DD0B-F9E0-426D-8091-8AB5C67C09A2}" srcOrd="1" destOrd="0" presId="urn:microsoft.com/office/officeart/2005/8/layout/hierarchy3"/>
    <dgm:cxn modelId="{67734033-4DC5-4CAB-B96C-EB69F918D04A}" type="presOf" srcId="{C850227F-7533-46CC-9A70-5F7B847A753D}" destId="{79DC25CB-1ECF-44D2-8603-31B84510FECF}" srcOrd="0" destOrd="0" presId="urn:microsoft.com/office/officeart/2005/8/layout/hierarchy3"/>
    <dgm:cxn modelId="{9067F5B0-FE5D-467B-8599-2B4FBC2B7B0B}" type="presOf" srcId="{CE477D5D-A5FA-4838-A7DE-F0378BBF0322}" destId="{F2E3F2BC-AE32-40AB-8533-DB9E9DD400FF}" srcOrd="0" destOrd="0" presId="urn:microsoft.com/office/officeart/2005/8/layout/hierarchy3"/>
    <dgm:cxn modelId="{064104D2-F9AC-4AE8-8621-2895DC428E72}" type="presParOf" srcId="{F2E3F2BC-AE32-40AB-8533-DB9E9DD400FF}" destId="{42BD1641-71D0-4D66-85DA-858DC2A90237}" srcOrd="0" destOrd="0" presId="urn:microsoft.com/office/officeart/2005/8/layout/hierarchy3"/>
    <dgm:cxn modelId="{0F87F693-8D45-4453-8107-2FCB59993574}" type="presParOf" srcId="{42BD1641-71D0-4D66-85DA-858DC2A90237}" destId="{5A2514E0-EF59-4ADA-9927-1EC23BF6F8EC}" srcOrd="0" destOrd="0" presId="urn:microsoft.com/office/officeart/2005/8/layout/hierarchy3"/>
    <dgm:cxn modelId="{3742EA79-492E-480F-A56D-58F5C9C54E33}" type="presParOf" srcId="{5A2514E0-EF59-4ADA-9927-1EC23BF6F8EC}" destId="{0FAB8416-2FCC-430F-B048-68ECD5DF34ED}" srcOrd="0" destOrd="0" presId="urn:microsoft.com/office/officeart/2005/8/layout/hierarchy3"/>
    <dgm:cxn modelId="{AB4B8E16-E425-42B5-9AC8-2B67C417AF45}" type="presParOf" srcId="{5A2514E0-EF59-4ADA-9927-1EC23BF6F8EC}" destId="{9249DD0B-F9E0-426D-8091-8AB5C67C09A2}" srcOrd="1" destOrd="0" presId="urn:microsoft.com/office/officeart/2005/8/layout/hierarchy3"/>
    <dgm:cxn modelId="{86116E4D-781B-48AA-92E4-1E0140694CFC}" type="presParOf" srcId="{42BD1641-71D0-4D66-85DA-858DC2A90237}" destId="{453E9829-FACF-427A-8F82-4E7E51A55E47}" srcOrd="1" destOrd="0" presId="urn:microsoft.com/office/officeart/2005/8/layout/hierarchy3"/>
    <dgm:cxn modelId="{F2C22FC2-1F51-4EFA-9593-8376860208A7}" type="presParOf" srcId="{453E9829-FACF-427A-8F82-4E7E51A55E47}" destId="{79DC25CB-1ECF-44D2-8603-31B84510FECF}" srcOrd="0" destOrd="0" presId="urn:microsoft.com/office/officeart/2005/8/layout/hierarchy3"/>
    <dgm:cxn modelId="{4946A88B-7E2F-4A5D-94F9-535E1095BF6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3</a:t>
          </a:r>
          <a:r>
            <a:rPr lang="fr-FR" dirty="0" smtClean="0">
              <a:solidFill>
                <a:srgbClr val="FF0000"/>
              </a:solidFill>
            </a:rPr>
            <a:t>5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r>
            <a:rPr lang="fr-FR" b="0" dirty="0" err="1" smtClean="0"/>
            <a:t>und</a:t>
          </a:r>
          <a:r>
            <a:rPr lang="fr-FR" b="1" dirty="0" err="1" smtClean="0"/>
            <a:t>dreißig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20000" custLinFactNeighborY="-277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B031571C-FE46-478C-A120-9D7154E863A6}" type="presOf" srcId="{80338949-2C0A-4C8C-A199-5A4BE47B953C}" destId="{BFC7384E-0DB4-4F3D-86F6-C89FA4EEB92B}" srcOrd="0" destOrd="0" presId="urn:microsoft.com/office/officeart/2005/8/layout/hierarchy3"/>
    <dgm:cxn modelId="{062CDFE8-18F1-4370-9B6E-6B96B6B9EEF7}" type="presOf" srcId="{55F5DD4C-E869-457A-849F-E6CA02F7F576}" destId="{0FAB8416-2FCC-430F-B048-68ECD5DF34ED}" srcOrd="0" destOrd="0" presId="urn:microsoft.com/office/officeart/2005/8/layout/hierarchy3"/>
    <dgm:cxn modelId="{5F3354FC-529F-48CD-B7AA-417B75D3F460}" type="presOf" srcId="{CE477D5D-A5FA-4838-A7DE-F0378BBF0322}" destId="{F2E3F2BC-AE32-40AB-8533-DB9E9DD400FF}" srcOrd="0" destOrd="0" presId="urn:microsoft.com/office/officeart/2005/8/layout/hierarchy3"/>
    <dgm:cxn modelId="{8C73786C-9C4F-4AA3-AC90-DAFD2D4E6AF9}" type="presOf" srcId="{55F5DD4C-E869-457A-849F-E6CA02F7F576}" destId="{9249DD0B-F9E0-426D-8091-8AB5C67C09A2}" srcOrd="1" destOrd="0" presId="urn:microsoft.com/office/officeart/2005/8/layout/hierarchy3"/>
    <dgm:cxn modelId="{34FA74BB-427C-494C-B5BF-5C323A1FDFEB}" type="presOf" srcId="{C850227F-7533-46CC-9A70-5F7B847A753D}" destId="{79DC25CB-1ECF-44D2-8603-31B84510FECF}" srcOrd="0" destOrd="0" presId="urn:microsoft.com/office/officeart/2005/8/layout/hierarchy3"/>
    <dgm:cxn modelId="{569711C3-CD10-46DF-86F4-A1E276B1ACF3}" type="presParOf" srcId="{F2E3F2BC-AE32-40AB-8533-DB9E9DD400FF}" destId="{42BD1641-71D0-4D66-85DA-858DC2A90237}" srcOrd="0" destOrd="0" presId="urn:microsoft.com/office/officeart/2005/8/layout/hierarchy3"/>
    <dgm:cxn modelId="{6AEA1941-5D0A-4031-82F3-C843023771B4}" type="presParOf" srcId="{42BD1641-71D0-4D66-85DA-858DC2A90237}" destId="{5A2514E0-EF59-4ADA-9927-1EC23BF6F8EC}" srcOrd="0" destOrd="0" presId="urn:microsoft.com/office/officeart/2005/8/layout/hierarchy3"/>
    <dgm:cxn modelId="{4B4B8612-8139-42A5-83D0-407D70B38504}" type="presParOf" srcId="{5A2514E0-EF59-4ADA-9927-1EC23BF6F8EC}" destId="{0FAB8416-2FCC-430F-B048-68ECD5DF34ED}" srcOrd="0" destOrd="0" presId="urn:microsoft.com/office/officeart/2005/8/layout/hierarchy3"/>
    <dgm:cxn modelId="{717FE93E-FFD0-4802-9E89-884933FFD748}" type="presParOf" srcId="{5A2514E0-EF59-4ADA-9927-1EC23BF6F8EC}" destId="{9249DD0B-F9E0-426D-8091-8AB5C67C09A2}" srcOrd="1" destOrd="0" presId="urn:microsoft.com/office/officeart/2005/8/layout/hierarchy3"/>
    <dgm:cxn modelId="{55C25B4B-F301-46DF-BACE-A7134852370F}" type="presParOf" srcId="{42BD1641-71D0-4D66-85DA-858DC2A90237}" destId="{453E9829-FACF-427A-8F82-4E7E51A55E47}" srcOrd="1" destOrd="0" presId="urn:microsoft.com/office/officeart/2005/8/layout/hierarchy3"/>
    <dgm:cxn modelId="{453DA23E-448D-4248-AA78-7F51A4EA2B2A}" type="presParOf" srcId="{453E9829-FACF-427A-8F82-4E7E51A55E47}" destId="{79DC25CB-1ECF-44D2-8603-31B84510FECF}" srcOrd="0" destOrd="0" presId="urn:microsoft.com/office/officeart/2005/8/layout/hierarchy3"/>
    <dgm:cxn modelId="{808DE07F-6A67-441E-AA0E-DCE0613DD53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30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dreißig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DB04A4A-E618-4AC6-8B75-D321B0D7C1C1}" type="presOf" srcId="{CE477D5D-A5FA-4838-A7DE-F0378BBF0322}" destId="{F2E3F2BC-AE32-40AB-8533-DB9E9DD400FF}" srcOrd="0" destOrd="0" presId="urn:microsoft.com/office/officeart/2005/8/layout/hierarchy3"/>
    <dgm:cxn modelId="{73A95712-94AB-44D0-B51D-3A3C792DF839}" type="presOf" srcId="{C850227F-7533-46CC-9A70-5F7B847A753D}" destId="{79DC25CB-1ECF-44D2-8603-31B84510FECF}" srcOrd="0" destOrd="0" presId="urn:microsoft.com/office/officeart/2005/8/layout/hierarchy3"/>
    <dgm:cxn modelId="{B73A7205-F37C-444F-B174-577FB624A1E5}" type="presOf" srcId="{55F5DD4C-E869-457A-849F-E6CA02F7F576}" destId="{9249DD0B-F9E0-426D-8091-8AB5C67C09A2}" srcOrd="1" destOrd="0" presId="urn:microsoft.com/office/officeart/2005/8/layout/hierarchy3"/>
    <dgm:cxn modelId="{56DC95C1-1AF8-4AD4-BCC3-99A36FD6D5D3}" type="presOf" srcId="{55F5DD4C-E869-457A-849F-E6CA02F7F576}" destId="{0FAB8416-2FCC-430F-B048-68ECD5DF34ED}" srcOrd="0" destOrd="0" presId="urn:microsoft.com/office/officeart/2005/8/layout/hierarchy3"/>
    <dgm:cxn modelId="{9D72414C-CA08-4354-8A3B-E0D275F11C23}" type="presOf" srcId="{80338949-2C0A-4C8C-A199-5A4BE47B953C}" destId="{BFC7384E-0DB4-4F3D-86F6-C89FA4EEB92B}" srcOrd="0" destOrd="0" presId="urn:microsoft.com/office/officeart/2005/8/layout/hierarchy3"/>
    <dgm:cxn modelId="{23E79F2E-F8C1-415A-8C14-582F1E4F6A0B}" type="presParOf" srcId="{F2E3F2BC-AE32-40AB-8533-DB9E9DD400FF}" destId="{42BD1641-71D0-4D66-85DA-858DC2A90237}" srcOrd="0" destOrd="0" presId="urn:microsoft.com/office/officeart/2005/8/layout/hierarchy3"/>
    <dgm:cxn modelId="{E4F2C6F0-D02E-4005-9A7D-794BB8E2D5F4}" type="presParOf" srcId="{42BD1641-71D0-4D66-85DA-858DC2A90237}" destId="{5A2514E0-EF59-4ADA-9927-1EC23BF6F8EC}" srcOrd="0" destOrd="0" presId="urn:microsoft.com/office/officeart/2005/8/layout/hierarchy3"/>
    <dgm:cxn modelId="{D9580184-DA7F-4C35-A2B5-1F58C751B6F4}" type="presParOf" srcId="{5A2514E0-EF59-4ADA-9927-1EC23BF6F8EC}" destId="{0FAB8416-2FCC-430F-B048-68ECD5DF34ED}" srcOrd="0" destOrd="0" presId="urn:microsoft.com/office/officeart/2005/8/layout/hierarchy3"/>
    <dgm:cxn modelId="{F1376D1A-39E0-4BA8-BD7A-B1C63DEBB26A}" type="presParOf" srcId="{5A2514E0-EF59-4ADA-9927-1EC23BF6F8EC}" destId="{9249DD0B-F9E0-426D-8091-8AB5C67C09A2}" srcOrd="1" destOrd="0" presId="urn:microsoft.com/office/officeart/2005/8/layout/hierarchy3"/>
    <dgm:cxn modelId="{BD4A15C6-00E9-456B-9087-CF2034BBB3F4}" type="presParOf" srcId="{42BD1641-71D0-4D66-85DA-858DC2A90237}" destId="{453E9829-FACF-427A-8F82-4E7E51A55E47}" srcOrd="1" destOrd="0" presId="urn:microsoft.com/office/officeart/2005/8/layout/hierarchy3"/>
    <dgm:cxn modelId="{1F42B990-F696-4900-9AC7-8D99689BFA94}" type="presParOf" srcId="{453E9829-FACF-427A-8F82-4E7E51A55E47}" destId="{79DC25CB-1ECF-44D2-8603-31B84510FECF}" srcOrd="0" destOrd="0" presId="urn:microsoft.com/office/officeart/2005/8/layout/hierarchy3"/>
    <dgm:cxn modelId="{146D0A29-5ACE-4A42-9FB9-77766FE2D626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6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sechs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D87A4ED-0BAB-478F-9A0B-52D29D17D11F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320CF0AD-173B-4920-8CCA-D5FA297E06A9}" type="presOf" srcId="{C850227F-7533-46CC-9A70-5F7B847A753D}" destId="{79DC25CB-1ECF-44D2-8603-31B84510FECF}" srcOrd="0" destOrd="0" presId="urn:microsoft.com/office/officeart/2005/8/layout/hierarchy3"/>
    <dgm:cxn modelId="{909D6786-71B2-40D4-8EDA-9754C09EEEB7}" type="presOf" srcId="{55F5DD4C-E869-457A-849F-E6CA02F7F576}" destId="{9249DD0B-F9E0-426D-8091-8AB5C67C09A2}" srcOrd="1" destOrd="0" presId="urn:microsoft.com/office/officeart/2005/8/layout/hierarchy3"/>
    <dgm:cxn modelId="{4B327B72-CF38-4B4B-BE75-1C0B957BAD15}" type="presOf" srcId="{80338949-2C0A-4C8C-A199-5A4BE47B953C}" destId="{BFC7384E-0DB4-4F3D-86F6-C89FA4EEB92B}" srcOrd="0" destOrd="0" presId="urn:microsoft.com/office/officeart/2005/8/layout/hierarchy3"/>
    <dgm:cxn modelId="{B6184976-BFE8-425D-9423-39A12A18E302}" type="presOf" srcId="{55F5DD4C-E869-457A-849F-E6CA02F7F576}" destId="{0FAB8416-2FCC-430F-B048-68ECD5DF34ED}" srcOrd="0" destOrd="0" presId="urn:microsoft.com/office/officeart/2005/8/layout/hierarchy3"/>
    <dgm:cxn modelId="{2467C21E-F3AC-4716-A400-EC3E9ACB0FED}" type="presParOf" srcId="{F2E3F2BC-AE32-40AB-8533-DB9E9DD400FF}" destId="{42BD1641-71D0-4D66-85DA-858DC2A90237}" srcOrd="0" destOrd="0" presId="urn:microsoft.com/office/officeart/2005/8/layout/hierarchy3"/>
    <dgm:cxn modelId="{36476BD5-B9D8-4AFA-ADCB-79FD007799F7}" type="presParOf" srcId="{42BD1641-71D0-4D66-85DA-858DC2A90237}" destId="{5A2514E0-EF59-4ADA-9927-1EC23BF6F8EC}" srcOrd="0" destOrd="0" presId="urn:microsoft.com/office/officeart/2005/8/layout/hierarchy3"/>
    <dgm:cxn modelId="{198B4A26-1706-435D-B62C-183C9AC087DD}" type="presParOf" srcId="{5A2514E0-EF59-4ADA-9927-1EC23BF6F8EC}" destId="{0FAB8416-2FCC-430F-B048-68ECD5DF34ED}" srcOrd="0" destOrd="0" presId="urn:microsoft.com/office/officeart/2005/8/layout/hierarchy3"/>
    <dgm:cxn modelId="{9DC388D2-EACC-4AD0-99FA-D68A875119C8}" type="presParOf" srcId="{5A2514E0-EF59-4ADA-9927-1EC23BF6F8EC}" destId="{9249DD0B-F9E0-426D-8091-8AB5C67C09A2}" srcOrd="1" destOrd="0" presId="urn:microsoft.com/office/officeart/2005/8/layout/hierarchy3"/>
    <dgm:cxn modelId="{85CA6200-8081-48D1-95F3-7A2B1CC916F5}" type="presParOf" srcId="{42BD1641-71D0-4D66-85DA-858DC2A90237}" destId="{453E9829-FACF-427A-8F82-4E7E51A55E47}" srcOrd="1" destOrd="0" presId="urn:microsoft.com/office/officeart/2005/8/layout/hierarchy3"/>
    <dgm:cxn modelId="{3A61E39C-B1D0-48B0-BDB1-2C6D09D1292C}" type="presParOf" srcId="{453E9829-FACF-427A-8F82-4E7E51A55E47}" destId="{79DC25CB-1ECF-44D2-8603-31B84510FECF}" srcOrd="0" destOrd="0" presId="urn:microsoft.com/office/officeart/2005/8/layout/hierarchy3"/>
    <dgm:cxn modelId="{D394E779-3381-46C1-B3AA-363D53529DA1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4</a:t>
          </a:r>
          <a:r>
            <a:rPr lang="fr-FR" dirty="0" smtClean="0">
              <a:solidFill>
                <a:srgbClr val="FF0000"/>
              </a:solidFill>
            </a:rPr>
            <a:t>6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sechs</a:t>
          </a:r>
          <a:r>
            <a:rPr lang="fr-FR" dirty="0" err="1" smtClean="0"/>
            <a:t>und</a:t>
          </a:r>
          <a:r>
            <a:rPr lang="fr-FR" b="1" dirty="0" err="1" smtClean="0"/>
            <a:t>vierzig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7171CC-E75A-41D9-8B7A-5F3AC63369AD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AD04739-7936-463D-80A1-E8BE0102D0F7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7E41866B-B830-4C8E-9AEE-CE9A57A2DFB3}" type="presOf" srcId="{CE477D5D-A5FA-4838-A7DE-F0378BBF0322}" destId="{F2E3F2BC-AE32-40AB-8533-DB9E9DD400FF}" srcOrd="0" destOrd="0" presId="urn:microsoft.com/office/officeart/2005/8/layout/hierarchy3"/>
    <dgm:cxn modelId="{0C33A844-885C-4916-BD42-EF726D132644}" type="presOf" srcId="{80338949-2C0A-4C8C-A199-5A4BE47B953C}" destId="{BFC7384E-0DB4-4F3D-86F6-C89FA4EEB92B}" srcOrd="0" destOrd="0" presId="urn:microsoft.com/office/officeart/2005/8/layout/hierarchy3"/>
    <dgm:cxn modelId="{BABC18C1-9A71-423E-B607-AB1C9DFBD7EC}" type="presOf" srcId="{C850227F-7533-46CC-9A70-5F7B847A753D}" destId="{79DC25CB-1ECF-44D2-8603-31B84510FECF}" srcOrd="0" destOrd="0" presId="urn:microsoft.com/office/officeart/2005/8/layout/hierarchy3"/>
    <dgm:cxn modelId="{F7F8AE4A-50E4-475D-BCB6-029AA8B503F0}" type="presParOf" srcId="{F2E3F2BC-AE32-40AB-8533-DB9E9DD400FF}" destId="{42BD1641-71D0-4D66-85DA-858DC2A90237}" srcOrd="0" destOrd="0" presId="urn:microsoft.com/office/officeart/2005/8/layout/hierarchy3"/>
    <dgm:cxn modelId="{19C6B023-94D4-4996-BAB9-677695A31F73}" type="presParOf" srcId="{42BD1641-71D0-4D66-85DA-858DC2A90237}" destId="{5A2514E0-EF59-4ADA-9927-1EC23BF6F8EC}" srcOrd="0" destOrd="0" presId="urn:microsoft.com/office/officeart/2005/8/layout/hierarchy3"/>
    <dgm:cxn modelId="{68F143F6-704C-47AB-AADB-0DB18255F931}" type="presParOf" srcId="{5A2514E0-EF59-4ADA-9927-1EC23BF6F8EC}" destId="{0FAB8416-2FCC-430F-B048-68ECD5DF34ED}" srcOrd="0" destOrd="0" presId="urn:microsoft.com/office/officeart/2005/8/layout/hierarchy3"/>
    <dgm:cxn modelId="{FD6644F4-BD12-4133-AF39-75445EA2AC70}" type="presParOf" srcId="{5A2514E0-EF59-4ADA-9927-1EC23BF6F8EC}" destId="{9249DD0B-F9E0-426D-8091-8AB5C67C09A2}" srcOrd="1" destOrd="0" presId="urn:microsoft.com/office/officeart/2005/8/layout/hierarchy3"/>
    <dgm:cxn modelId="{C02844E1-FBAA-4E07-AA93-D93E8F7C59A8}" type="presParOf" srcId="{42BD1641-71D0-4D66-85DA-858DC2A90237}" destId="{453E9829-FACF-427A-8F82-4E7E51A55E47}" srcOrd="1" destOrd="0" presId="urn:microsoft.com/office/officeart/2005/8/layout/hierarchy3"/>
    <dgm:cxn modelId="{72BACB82-11F0-4515-969B-D3788E32AF65}" type="presParOf" srcId="{453E9829-FACF-427A-8F82-4E7E51A55E47}" destId="{79DC25CB-1ECF-44D2-8603-31B84510FECF}" srcOrd="0" destOrd="0" presId="urn:microsoft.com/office/officeart/2005/8/layout/hierarchy3"/>
    <dgm:cxn modelId="{2CF53E2C-6A6C-4DE6-A478-8724F8FAF68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40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vierzig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4FAA5DA-AF14-4686-9CED-BD9ABF790DDC}" type="presOf" srcId="{80338949-2C0A-4C8C-A199-5A4BE47B953C}" destId="{BFC7384E-0DB4-4F3D-86F6-C89FA4EEB92B}" srcOrd="0" destOrd="0" presId="urn:microsoft.com/office/officeart/2005/8/layout/hierarchy3"/>
    <dgm:cxn modelId="{5F3CF5DA-0924-47EF-A400-B422ABB8821B}" type="presOf" srcId="{55F5DD4C-E869-457A-849F-E6CA02F7F576}" destId="{0FAB8416-2FCC-430F-B048-68ECD5DF34ED}" srcOrd="0" destOrd="0" presId="urn:microsoft.com/office/officeart/2005/8/layout/hierarchy3"/>
    <dgm:cxn modelId="{F441B08B-7D79-4230-8D29-508581F491E1}" type="presOf" srcId="{C850227F-7533-46CC-9A70-5F7B847A753D}" destId="{79DC25CB-1ECF-44D2-8603-31B84510FECF}" srcOrd="0" destOrd="0" presId="urn:microsoft.com/office/officeart/2005/8/layout/hierarchy3"/>
    <dgm:cxn modelId="{D8E5A94E-774D-4062-89D4-03A0B2084E28}" type="presOf" srcId="{CE477D5D-A5FA-4838-A7DE-F0378BBF0322}" destId="{F2E3F2BC-AE32-40AB-8533-DB9E9DD400FF}" srcOrd="0" destOrd="0" presId="urn:microsoft.com/office/officeart/2005/8/layout/hierarchy3"/>
    <dgm:cxn modelId="{9135A90C-2BBF-4BBC-9C98-D600D79BD6D9}" type="presOf" srcId="{55F5DD4C-E869-457A-849F-E6CA02F7F576}" destId="{9249DD0B-F9E0-426D-8091-8AB5C67C09A2}" srcOrd="1" destOrd="0" presId="urn:microsoft.com/office/officeart/2005/8/layout/hierarchy3"/>
    <dgm:cxn modelId="{AD2CA897-9525-4DD2-B85E-1060A63FB3F1}" type="presParOf" srcId="{F2E3F2BC-AE32-40AB-8533-DB9E9DD400FF}" destId="{42BD1641-71D0-4D66-85DA-858DC2A90237}" srcOrd="0" destOrd="0" presId="urn:microsoft.com/office/officeart/2005/8/layout/hierarchy3"/>
    <dgm:cxn modelId="{8A1FC94E-3AC9-4955-A418-76BE822CCFA6}" type="presParOf" srcId="{42BD1641-71D0-4D66-85DA-858DC2A90237}" destId="{5A2514E0-EF59-4ADA-9927-1EC23BF6F8EC}" srcOrd="0" destOrd="0" presId="urn:microsoft.com/office/officeart/2005/8/layout/hierarchy3"/>
    <dgm:cxn modelId="{687A223E-3196-44CF-B626-CBDA2E11E6BF}" type="presParOf" srcId="{5A2514E0-EF59-4ADA-9927-1EC23BF6F8EC}" destId="{0FAB8416-2FCC-430F-B048-68ECD5DF34ED}" srcOrd="0" destOrd="0" presId="urn:microsoft.com/office/officeart/2005/8/layout/hierarchy3"/>
    <dgm:cxn modelId="{6CA6BEA3-5141-4A37-9829-AEE0801143E3}" type="presParOf" srcId="{5A2514E0-EF59-4ADA-9927-1EC23BF6F8EC}" destId="{9249DD0B-F9E0-426D-8091-8AB5C67C09A2}" srcOrd="1" destOrd="0" presId="urn:microsoft.com/office/officeart/2005/8/layout/hierarchy3"/>
    <dgm:cxn modelId="{4D1FE9D6-BB23-4B9A-BC63-8BA372827710}" type="presParOf" srcId="{42BD1641-71D0-4D66-85DA-858DC2A90237}" destId="{453E9829-FACF-427A-8F82-4E7E51A55E47}" srcOrd="1" destOrd="0" presId="urn:microsoft.com/office/officeart/2005/8/layout/hierarchy3"/>
    <dgm:cxn modelId="{F521E70D-B4C7-4459-9BEC-3BE3DB792AAB}" type="presParOf" srcId="{453E9829-FACF-427A-8F82-4E7E51A55E47}" destId="{79DC25CB-1ECF-44D2-8603-31B84510FECF}" srcOrd="0" destOrd="0" presId="urn:microsoft.com/office/officeart/2005/8/layout/hierarchy3"/>
    <dgm:cxn modelId="{D876FA9F-DCD1-447C-B3B4-D794D6AEC14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7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sieben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BB1779-8F6C-423E-A943-6E220117E44E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566EFFEA-A1C9-495E-AD64-982D7106A5E1}" type="presOf" srcId="{C850227F-7533-46CC-9A70-5F7B847A753D}" destId="{79DC25CB-1ECF-44D2-8603-31B84510FECF}" srcOrd="0" destOrd="0" presId="urn:microsoft.com/office/officeart/2005/8/layout/hierarchy3"/>
    <dgm:cxn modelId="{B9F5B4F9-DF61-40E7-83C4-1CDEA618A5F0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E05F1FC-AF17-4221-9B51-BF301CB72BD2}" type="presOf" srcId="{80338949-2C0A-4C8C-A199-5A4BE47B953C}" destId="{BFC7384E-0DB4-4F3D-86F6-C89FA4EEB92B}" srcOrd="0" destOrd="0" presId="urn:microsoft.com/office/officeart/2005/8/layout/hierarchy3"/>
    <dgm:cxn modelId="{AA59ED89-B984-41A7-BF30-444EF54540A3}" type="presOf" srcId="{55F5DD4C-E869-457A-849F-E6CA02F7F576}" destId="{0FAB8416-2FCC-430F-B048-68ECD5DF34ED}" srcOrd="0" destOrd="0" presId="urn:microsoft.com/office/officeart/2005/8/layout/hierarchy3"/>
    <dgm:cxn modelId="{F8CA136A-74F8-4A29-81DD-64B2A44E3290}" type="presParOf" srcId="{F2E3F2BC-AE32-40AB-8533-DB9E9DD400FF}" destId="{42BD1641-71D0-4D66-85DA-858DC2A90237}" srcOrd="0" destOrd="0" presId="urn:microsoft.com/office/officeart/2005/8/layout/hierarchy3"/>
    <dgm:cxn modelId="{2AFA5BFF-3EBA-4B86-90CC-5DCDF0D2D433}" type="presParOf" srcId="{42BD1641-71D0-4D66-85DA-858DC2A90237}" destId="{5A2514E0-EF59-4ADA-9927-1EC23BF6F8EC}" srcOrd="0" destOrd="0" presId="urn:microsoft.com/office/officeart/2005/8/layout/hierarchy3"/>
    <dgm:cxn modelId="{7DD6AE08-3BE7-46BF-8755-CBF15F867F41}" type="presParOf" srcId="{5A2514E0-EF59-4ADA-9927-1EC23BF6F8EC}" destId="{0FAB8416-2FCC-430F-B048-68ECD5DF34ED}" srcOrd="0" destOrd="0" presId="urn:microsoft.com/office/officeart/2005/8/layout/hierarchy3"/>
    <dgm:cxn modelId="{D82E5B27-C96D-49B3-9C3D-E37FEBFBB06D}" type="presParOf" srcId="{5A2514E0-EF59-4ADA-9927-1EC23BF6F8EC}" destId="{9249DD0B-F9E0-426D-8091-8AB5C67C09A2}" srcOrd="1" destOrd="0" presId="urn:microsoft.com/office/officeart/2005/8/layout/hierarchy3"/>
    <dgm:cxn modelId="{A24954DA-F3E1-4C59-9DCA-16C586287FDB}" type="presParOf" srcId="{42BD1641-71D0-4D66-85DA-858DC2A90237}" destId="{453E9829-FACF-427A-8F82-4E7E51A55E47}" srcOrd="1" destOrd="0" presId="urn:microsoft.com/office/officeart/2005/8/layout/hierarchy3"/>
    <dgm:cxn modelId="{3470DE11-8ADE-47DF-90EC-1822770E4098}" type="presParOf" srcId="{453E9829-FACF-427A-8F82-4E7E51A55E47}" destId="{79DC25CB-1ECF-44D2-8603-31B84510FECF}" srcOrd="0" destOrd="0" presId="urn:microsoft.com/office/officeart/2005/8/layout/hierarchy3"/>
    <dgm:cxn modelId="{E9B4591F-E23A-4CE6-9402-B20FBF6663F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F1517D03-6D38-45E6-BC9F-58921422FEE7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5</a:t>
          </a:r>
          <a:r>
            <a:rPr lang="fr-FR" dirty="0" smtClean="0">
              <a:solidFill>
                <a:srgbClr val="FF0000"/>
              </a:solidFill>
            </a:rPr>
            <a:t>7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sieben</a:t>
          </a:r>
          <a:r>
            <a:rPr lang="fr-FR" dirty="0" err="1" smtClean="0"/>
            <a:t>und</a:t>
          </a:r>
          <a:r>
            <a:rPr lang="fr-FR" b="1" dirty="0" err="1" smtClean="0"/>
            <a:t>fünfzig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422775B5-E0AB-4619-A962-28ACA2F4A455}" type="presOf" srcId="{55F5DD4C-E869-457A-849F-E6CA02F7F576}" destId="{9249DD0B-F9E0-426D-8091-8AB5C67C09A2}" srcOrd="1" destOrd="0" presId="urn:microsoft.com/office/officeart/2005/8/layout/hierarchy3"/>
    <dgm:cxn modelId="{6CD4DA67-674F-452B-B3CE-1AC3E4CC30E8}" type="presOf" srcId="{C850227F-7533-46CC-9A70-5F7B847A753D}" destId="{79DC25CB-1ECF-44D2-8603-31B84510FECF}" srcOrd="0" destOrd="0" presId="urn:microsoft.com/office/officeart/2005/8/layout/hierarchy3"/>
    <dgm:cxn modelId="{DA8ED74B-AD78-4851-A2D3-F6A6D95AB2C2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E106008-2153-4CB7-AD78-B2087E1F220E}" type="presOf" srcId="{55F5DD4C-E869-457A-849F-E6CA02F7F576}" destId="{0FAB8416-2FCC-430F-B048-68ECD5DF34ED}" srcOrd="0" destOrd="0" presId="urn:microsoft.com/office/officeart/2005/8/layout/hierarchy3"/>
    <dgm:cxn modelId="{7506F3FF-1551-4795-B5DF-D8465C6BC39C}" type="presOf" srcId="{CE477D5D-A5FA-4838-A7DE-F0378BBF0322}" destId="{F2E3F2BC-AE32-40AB-8533-DB9E9DD400FF}" srcOrd="0" destOrd="0" presId="urn:microsoft.com/office/officeart/2005/8/layout/hierarchy3"/>
    <dgm:cxn modelId="{1581E1B8-A53B-4DC6-BDBC-38B4EB6CCE55}" type="presParOf" srcId="{F2E3F2BC-AE32-40AB-8533-DB9E9DD400FF}" destId="{42BD1641-71D0-4D66-85DA-858DC2A90237}" srcOrd="0" destOrd="0" presId="urn:microsoft.com/office/officeart/2005/8/layout/hierarchy3"/>
    <dgm:cxn modelId="{33AF7833-3B2D-40B2-BBD4-4DF63B0AC014}" type="presParOf" srcId="{42BD1641-71D0-4D66-85DA-858DC2A90237}" destId="{5A2514E0-EF59-4ADA-9927-1EC23BF6F8EC}" srcOrd="0" destOrd="0" presId="urn:microsoft.com/office/officeart/2005/8/layout/hierarchy3"/>
    <dgm:cxn modelId="{230D6E75-5FFA-4DA7-A06A-4137ACC34421}" type="presParOf" srcId="{5A2514E0-EF59-4ADA-9927-1EC23BF6F8EC}" destId="{0FAB8416-2FCC-430F-B048-68ECD5DF34ED}" srcOrd="0" destOrd="0" presId="urn:microsoft.com/office/officeart/2005/8/layout/hierarchy3"/>
    <dgm:cxn modelId="{58ABA37A-37E6-412C-9731-EB4943D80213}" type="presParOf" srcId="{5A2514E0-EF59-4ADA-9927-1EC23BF6F8EC}" destId="{9249DD0B-F9E0-426D-8091-8AB5C67C09A2}" srcOrd="1" destOrd="0" presId="urn:microsoft.com/office/officeart/2005/8/layout/hierarchy3"/>
    <dgm:cxn modelId="{297988C0-E7EA-4F94-9108-0879E4BCC419}" type="presParOf" srcId="{42BD1641-71D0-4D66-85DA-858DC2A90237}" destId="{453E9829-FACF-427A-8F82-4E7E51A55E47}" srcOrd="1" destOrd="0" presId="urn:microsoft.com/office/officeart/2005/8/layout/hierarchy3"/>
    <dgm:cxn modelId="{FC2ACEC1-21E0-4562-AAF0-1B6C8BB12C86}" type="presParOf" srcId="{453E9829-FACF-427A-8F82-4E7E51A55E47}" destId="{79DC25CB-1ECF-44D2-8603-31B84510FECF}" srcOrd="0" destOrd="0" presId="urn:microsoft.com/office/officeart/2005/8/layout/hierarchy3"/>
    <dgm:cxn modelId="{DD980FFA-4A24-45E9-9CEB-2B2C48F77A7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50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fünfzig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CAE42D-340C-4804-9412-122764C2A5E0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D391561-95D3-4689-A8C2-8F4F1E8AAE00}" type="presOf" srcId="{80338949-2C0A-4C8C-A199-5A4BE47B953C}" destId="{BFC7384E-0DB4-4F3D-86F6-C89FA4EEB92B}" srcOrd="0" destOrd="0" presId="urn:microsoft.com/office/officeart/2005/8/layout/hierarchy3"/>
    <dgm:cxn modelId="{29661ABF-F8EC-48AD-AC40-3EDBAD70EDB7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59B7FD8-58DA-4784-9E77-C1328CF2AD5F}" type="presOf" srcId="{C850227F-7533-46CC-9A70-5F7B847A753D}" destId="{79DC25CB-1ECF-44D2-8603-31B84510FECF}" srcOrd="0" destOrd="0" presId="urn:microsoft.com/office/officeart/2005/8/layout/hierarchy3"/>
    <dgm:cxn modelId="{E8551400-D954-4137-B43A-00851BCF8412}" type="presOf" srcId="{55F5DD4C-E869-457A-849F-E6CA02F7F576}" destId="{9249DD0B-F9E0-426D-8091-8AB5C67C09A2}" srcOrd="1" destOrd="0" presId="urn:microsoft.com/office/officeart/2005/8/layout/hierarchy3"/>
    <dgm:cxn modelId="{95922178-402B-4AAE-BB8B-9D70A1973739}" type="presParOf" srcId="{F2E3F2BC-AE32-40AB-8533-DB9E9DD400FF}" destId="{42BD1641-71D0-4D66-85DA-858DC2A90237}" srcOrd="0" destOrd="0" presId="urn:microsoft.com/office/officeart/2005/8/layout/hierarchy3"/>
    <dgm:cxn modelId="{CB76A26B-02C6-496B-9E2C-B704D4B130E2}" type="presParOf" srcId="{42BD1641-71D0-4D66-85DA-858DC2A90237}" destId="{5A2514E0-EF59-4ADA-9927-1EC23BF6F8EC}" srcOrd="0" destOrd="0" presId="urn:microsoft.com/office/officeart/2005/8/layout/hierarchy3"/>
    <dgm:cxn modelId="{E1868629-2E65-4E3F-890E-46DEC55A9EF6}" type="presParOf" srcId="{5A2514E0-EF59-4ADA-9927-1EC23BF6F8EC}" destId="{0FAB8416-2FCC-430F-B048-68ECD5DF34ED}" srcOrd="0" destOrd="0" presId="urn:microsoft.com/office/officeart/2005/8/layout/hierarchy3"/>
    <dgm:cxn modelId="{D24D239F-CF71-448D-8916-FBBF5D297BF3}" type="presParOf" srcId="{5A2514E0-EF59-4ADA-9927-1EC23BF6F8EC}" destId="{9249DD0B-F9E0-426D-8091-8AB5C67C09A2}" srcOrd="1" destOrd="0" presId="urn:microsoft.com/office/officeart/2005/8/layout/hierarchy3"/>
    <dgm:cxn modelId="{90A90D34-741F-435B-B4AD-351058D56D78}" type="presParOf" srcId="{42BD1641-71D0-4D66-85DA-858DC2A90237}" destId="{453E9829-FACF-427A-8F82-4E7E51A55E47}" srcOrd="1" destOrd="0" presId="urn:microsoft.com/office/officeart/2005/8/layout/hierarchy3"/>
    <dgm:cxn modelId="{B5EAF1D7-1A6C-4208-BC37-3F0718E53784}" type="presParOf" srcId="{453E9829-FACF-427A-8F82-4E7E51A55E47}" destId="{79DC25CB-1ECF-44D2-8603-31B84510FECF}" srcOrd="0" destOrd="0" presId="urn:microsoft.com/office/officeart/2005/8/layout/hierarchy3"/>
    <dgm:cxn modelId="{35E9EF2B-7209-46E0-85EF-C09E9FC66C0B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8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3B8573-A65A-4B41-B17B-4CA3D9BBB0EF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6603A1A8-00EF-435D-AC93-D73E087344A3}" type="presOf" srcId="{CE477D5D-A5FA-4838-A7DE-F0378BBF0322}" destId="{F2E3F2BC-AE32-40AB-8533-DB9E9DD400FF}" srcOrd="0" destOrd="0" presId="urn:microsoft.com/office/officeart/2005/8/layout/hierarchy3"/>
    <dgm:cxn modelId="{6A5F37B6-94BA-4907-BC26-9BB53BE5B558}" type="presOf" srcId="{55F5DD4C-E869-457A-849F-E6CA02F7F576}" destId="{0FAB8416-2FCC-430F-B048-68ECD5DF34ED}" srcOrd="0" destOrd="0" presId="urn:microsoft.com/office/officeart/2005/8/layout/hierarchy3"/>
    <dgm:cxn modelId="{D08A2819-F6FF-4B30-B02C-773E082663F4}" type="presOf" srcId="{80338949-2C0A-4C8C-A199-5A4BE47B953C}" destId="{BFC7384E-0DB4-4F3D-86F6-C89FA4EEB92B}" srcOrd="0" destOrd="0" presId="urn:microsoft.com/office/officeart/2005/8/layout/hierarchy3"/>
    <dgm:cxn modelId="{9DB7985B-ED50-4662-ADEA-01D8F72DF65C}" type="presOf" srcId="{C850227F-7533-46CC-9A70-5F7B847A753D}" destId="{79DC25CB-1ECF-44D2-8603-31B84510FECF}" srcOrd="0" destOrd="0" presId="urn:microsoft.com/office/officeart/2005/8/layout/hierarchy3"/>
    <dgm:cxn modelId="{0A29D2B7-11D3-47EE-97AE-E433213420C5}" type="presParOf" srcId="{F2E3F2BC-AE32-40AB-8533-DB9E9DD400FF}" destId="{42BD1641-71D0-4D66-85DA-858DC2A90237}" srcOrd="0" destOrd="0" presId="urn:microsoft.com/office/officeart/2005/8/layout/hierarchy3"/>
    <dgm:cxn modelId="{126A8F23-29A4-45C4-856B-05C3C8BBA3AB}" type="presParOf" srcId="{42BD1641-71D0-4D66-85DA-858DC2A90237}" destId="{5A2514E0-EF59-4ADA-9927-1EC23BF6F8EC}" srcOrd="0" destOrd="0" presId="urn:microsoft.com/office/officeart/2005/8/layout/hierarchy3"/>
    <dgm:cxn modelId="{5737E09C-76B6-49F6-B678-2F5BD9FCA2B8}" type="presParOf" srcId="{5A2514E0-EF59-4ADA-9927-1EC23BF6F8EC}" destId="{0FAB8416-2FCC-430F-B048-68ECD5DF34ED}" srcOrd="0" destOrd="0" presId="urn:microsoft.com/office/officeart/2005/8/layout/hierarchy3"/>
    <dgm:cxn modelId="{328E22CC-EE3D-41E6-90A1-1FBF41670B7C}" type="presParOf" srcId="{5A2514E0-EF59-4ADA-9927-1EC23BF6F8EC}" destId="{9249DD0B-F9E0-426D-8091-8AB5C67C09A2}" srcOrd="1" destOrd="0" presId="urn:microsoft.com/office/officeart/2005/8/layout/hierarchy3"/>
    <dgm:cxn modelId="{A1705741-95C5-4B66-925F-50465D993CAC}" type="presParOf" srcId="{42BD1641-71D0-4D66-85DA-858DC2A90237}" destId="{453E9829-FACF-427A-8F82-4E7E51A55E47}" srcOrd="1" destOrd="0" presId="urn:microsoft.com/office/officeart/2005/8/layout/hierarchy3"/>
    <dgm:cxn modelId="{0CF98EE9-3D92-4B22-A042-C898EAB2AF8E}" type="presParOf" srcId="{453E9829-FACF-427A-8F82-4E7E51A55E47}" destId="{79DC25CB-1ECF-44D2-8603-31B84510FECF}" srcOrd="0" destOrd="0" presId="urn:microsoft.com/office/officeart/2005/8/layout/hierarchy3"/>
    <dgm:cxn modelId="{B747CF16-7FF3-4A0F-B360-F6D02BF391B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6</a:t>
          </a:r>
          <a:r>
            <a:rPr lang="fr-FR" dirty="0" smtClean="0">
              <a:solidFill>
                <a:srgbClr val="FF0000"/>
              </a:solidFill>
            </a:rPr>
            <a:t>8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r>
            <a:rPr lang="fr-FR" dirty="0" err="1" smtClean="0"/>
            <a:t>und</a:t>
          </a:r>
          <a:r>
            <a:rPr lang="fr-FR" b="1" dirty="0" err="1" smtClean="0"/>
            <a:t>sechzig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283478-4C31-476A-90E1-8639894EEC64}" type="presOf" srcId="{80338949-2C0A-4C8C-A199-5A4BE47B953C}" destId="{BFC7384E-0DB4-4F3D-86F6-C89FA4EEB92B}" srcOrd="0" destOrd="0" presId="urn:microsoft.com/office/officeart/2005/8/layout/hierarchy3"/>
    <dgm:cxn modelId="{E70419A4-819F-48D2-9718-F6F4F294383D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B17DF85F-3574-4E7B-810B-00E7C4F9572B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D1C86BD-CD99-45F0-AE16-AE55310A8517}" type="presOf" srcId="{55F5DD4C-E869-457A-849F-E6CA02F7F576}" destId="{0FAB8416-2FCC-430F-B048-68ECD5DF34ED}" srcOrd="0" destOrd="0" presId="urn:microsoft.com/office/officeart/2005/8/layout/hierarchy3"/>
    <dgm:cxn modelId="{6B4C4250-75A4-4013-B646-626F2F142C3F}" type="presOf" srcId="{C850227F-7533-46CC-9A70-5F7B847A753D}" destId="{79DC25CB-1ECF-44D2-8603-31B84510FECF}" srcOrd="0" destOrd="0" presId="urn:microsoft.com/office/officeart/2005/8/layout/hierarchy3"/>
    <dgm:cxn modelId="{FC689E84-143D-4E6A-9B54-AF733FE974E1}" type="presParOf" srcId="{F2E3F2BC-AE32-40AB-8533-DB9E9DD400FF}" destId="{42BD1641-71D0-4D66-85DA-858DC2A90237}" srcOrd="0" destOrd="0" presId="urn:microsoft.com/office/officeart/2005/8/layout/hierarchy3"/>
    <dgm:cxn modelId="{CDC88379-4211-4455-B63F-D4D6B1831B7A}" type="presParOf" srcId="{42BD1641-71D0-4D66-85DA-858DC2A90237}" destId="{5A2514E0-EF59-4ADA-9927-1EC23BF6F8EC}" srcOrd="0" destOrd="0" presId="urn:microsoft.com/office/officeart/2005/8/layout/hierarchy3"/>
    <dgm:cxn modelId="{E7C8A1BC-D27E-4E98-AC68-B2F5A4BF693C}" type="presParOf" srcId="{5A2514E0-EF59-4ADA-9927-1EC23BF6F8EC}" destId="{0FAB8416-2FCC-430F-B048-68ECD5DF34ED}" srcOrd="0" destOrd="0" presId="urn:microsoft.com/office/officeart/2005/8/layout/hierarchy3"/>
    <dgm:cxn modelId="{99FAF132-1941-4770-804A-476C9EF82547}" type="presParOf" srcId="{5A2514E0-EF59-4ADA-9927-1EC23BF6F8EC}" destId="{9249DD0B-F9E0-426D-8091-8AB5C67C09A2}" srcOrd="1" destOrd="0" presId="urn:microsoft.com/office/officeart/2005/8/layout/hierarchy3"/>
    <dgm:cxn modelId="{9AE79149-1696-40AB-9345-C5F75AB34577}" type="presParOf" srcId="{42BD1641-71D0-4D66-85DA-858DC2A90237}" destId="{453E9829-FACF-427A-8F82-4E7E51A55E47}" srcOrd="1" destOrd="0" presId="urn:microsoft.com/office/officeart/2005/8/layout/hierarchy3"/>
    <dgm:cxn modelId="{E351D94E-B566-4B58-A126-34B3DF1AC4F0}" type="presParOf" srcId="{453E9829-FACF-427A-8F82-4E7E51A55E47}" destId="{79DC25CB-1ECF-44D2-8603-31B84510FECF}" srcOrd="0" destOrd="0" presId="urn:microsoft.com/office/officeart/2005/8/layout/hierarchy3"/>
    <dgm:cxn modelId="{F83D70F4-5058-4A88-95F0-2FD182AFFA1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60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sechzig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533542-BADB-4839-9F7A-7B412A923A5A}" type="presOf" srcId="{80338949-2C0A-4C8C-A199-5A4BE47B953C}" destId="{BFC7384E-0DB4-4F3D-86F6-C89FA4EEB92B}" srcOrd="0" destOrd="0" presId="urn:microsoft.com/office/officeart/2005/8/layout/hierarchy3"/>
    <dgm:cxn modelId="{FC23B649-1262-433E-A095-1B5F618E5145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B1522B7-BDF7-4D36-AC17-ED7B4FAB45A8}" type="presOf" srcId="{55F5DD4C-E869-457A-849F-E6CA02F7F576}" destId="{9249DD0B-F9E0-426D-8091-8AB5C67C09A2}" srcOrd="1" destOrd="0" presId="urn:microsoft.com/office/officeart/2005/8/layout/hierarchy3"/>
    <dgm:cxn modelId="{B877F558-7132-4646-B061-F7A9807E2EEB}" type="presOf" srcId="{C850227F-7533-46CC-9A70-5F7B847A753D}" destId="{79DC25CB-1ECF-44D2-8603-31B84510FECF}" srcOrd="0" destOrd="0" presId="urn:microsoft.com/office/officeart/2005/8/layout/hierarchy3"/>
    <dgm:cxn modelId="{A863A6C3-3CE2-485A-A394-2790C9826FEA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B4D1BED-AE0C-4794-A514-E3D2132AEFAD}" type="presParOf" srcId="{F2E3F2BC-AE32-40AB-8533-DB9E9DD400FF}" destId="{42BD1641-71D0-4D66-85DA-858DC2A90237}" srcOrd="0" destOrd="0" presId="urn:microsoft.com/office/officeart/2005/8/layout/hierarchy3"/>
    <dgm:cxn modelId="{9C2D4678-26F3-4FED-941E-5AA37EB1A254}" type="presParOf" srcId="{42BD1641-71D0-4D66-85DA-858DC2A90237}" destId="{5A2514E0-EF59-4ADA-9927-1EC23BF6F8EC}" srcOrd="0" destOrd="0" presId="urn:microsoft.com/office/officeart/2005/8/layout/hierarchy3"/>
    <dgm:cxn modelId="{C06E4E78-98C7-44CC-BF75-3449DA149F28}" type="presParOf" srcId="{5A2514E0-EF59-4ADA-9927-1EC23BF6F8EC}" destId="{0FAB8416-2FCC-430F-B048-68ECD5DF34ED}" srcOrd="0" destOrd="0" presId="urn:microsoft.com/office/officeart/2005/8/layout/hierarchy3"/>
    <dgm:cxn modelId="{D57D7C13-769C-4DD8-88B5-D7535E4ABDA2}" type="presParOf" srcId="{5A2514E0-EF59-4ADA-9927-1EC23BF6F8EC}" destId="{9249DD0B-F9E0-426D-8091-8AB5C67C09A2}" srcOrd="1" destOrd="0" presId="urn:microsoft.com/office/officeart/2005/8/layout/hierarchy3"/>
    <dgm:cxn modelId="{D58E3D60-AC35-422B-A183-44D4704660C2}" type="presParOf" srcId="{42BD1641-71D0-4D66-85DA-858DC2A90237}" destId="{453E9829-FACF-427A-8F82-4E7E51A55E47}" srcOrd="1" destOrd="0" presId="urn:microsoft.com/office/officeart/2005/8/layout/hierarchy3"/>
    <dgm:cxn modelId="{6C8F99E0-65E6-458F-83C7-E8C73CB3C488}" type="presParOf" srcId="{453E9829-FACF-427A-8F82-4E7E51A55E47}" destId="{79DC25CB-1ECF-44D2-8603-31B84510FECF}" srcOrd="0" destOrd="0" presId="urn:microsoft.com/office/officeart/2005/8/layout/hierarchy3"/>
    <dgm:cxn modelId="{C4D7C87E-D561-453D-9B10-43192BE1EC22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9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F40BE5-EA7F-4662-B3A8-65FBD15A739A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A6F538CF-9EEC-4F52-ABDF-61B7EA45506C}" type="presOf" srcId="{55F5DD4C-E869-457A-849F-E6CA02F7F576}" destId="{9249DD0B-F9E0-426D-8091-8AB5C67C09A2}" srcOrd="1" destOrd="0" presId="urn:microsoft.com/office/officeart/2005/8/layout/hierarchy3"/>
    <dgm:cxn modelId="{A520A251-5A31-4444-BDD1-F3A7E7EA2196}" type="presOf" srcId="{80338949-2C0A-4C8C-A199-5A4BE47B953C}" destId="{BFC7384E-0DB4-4F3D-86F6-C89FA4EEB92B}" srcOrd="0" destOrd="0" presId="urn:microsoft.com/office/officeart/2005/8/layout/hierarchy3"/>
    <dgm:cxn modelId="{FCD1BBDE-AAB6-4B4A-B327-C571D3338BFD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593A484-6DCF-4A06-8E2B-E04FAF6C7673}" type="presOf" srcId="{CE477D5D-A5FA-4838-A7DE-F0378BBF0322}" destId="{F2E3F2BC-AE32-40AB-8533-DB9E9DD400FF}" srcOrd="0" destOrd="0" presId="urn:microsoft.com/office/officeart/2005/8/layout/hierarchy3"/>
    <dgm:cxn modelId="{DD5F77C4-8BA9-41A2-83C7-0D7394B39876}" type="presParOf" srcId="{F2E3F2BC-AE32-40AB-8533-DB9E9DD400FF}" destId="{42BD1641-71D0-4D66-85DA-858DC2A90237}" srcOrd="0" destOrd="0" presId="urn:microsoft.com/office/officeart/2005/8/layout/hierarchy3"/>
    <dgm:cxn modelId="{A69AB6C5-0D15-4C10-B070-96F91F37E107}" type="presParOf" srcId="{42BD1641-71D0-4D66-85DA-858DC2A90237}" destId="{5A2514E0-EF59-4ADA-9927-1EC23BF6F8EC}" srcOrd="0" destOrd="0" presId="urn:microsoft.com/office/officeart/2005/8/layout/hierarchy3"/>
    <dgm:cxn modelId="{BBB4E6BB-FB7E-455F-B309-2B3C30E1BAD0}" type="presParOf" srcId="{5A2514E0-EF59-4ADA-9927-1EC23BF6F8EC}" destId="{0FAB8416-2FCC-430F-B048-68ECD5DF34ED}" srcOrd="0" destOrd="0" presId="urn:microsoft.com/office/officeart/2005/8/layout/hierarchy3"/>
    <dgm:cxn modelId="{6B1BFDF0-99C4-4B59-8DC4-390269FFFD84}" type="presParOf" srcId="{5A2514E0-EF59-4ADA-9927-1EC23BF6F8EC}" destId="{9249DD0B-F9E0-426D-8091-8AB5C67C09A2}" srcOrd="1" destOrd="0" presId="urn:microsoft.com/office/officeart/2005/8/layout/hierarchy3"/>
    <dgm:cxn modelId="{74EEE2CC-143D-4886-9643-CDAC54902F30}" type="presParOf" srcId="{42BD1641-71D0-4D66-85DA-858DC2A90237}" destId="{453E9829-FACF-427A-8F82-4E7E51A55E47}" srcOrd="1" destOrd="0" presId="urn:microsoft.com/office/officeart/2005/8/layout/hierarchy3"/>
    <dgm:cxn modelId="{F7B34288-F713-41EE-8E0B-D7087D46B0D0}" type="presParOf" srcId="{453E9829-FACF-427A-8F82-4E7E51A55E47}" destId="{79DC25CB-1ECF-44D2-8603-31B84510FECF}" srcOrd="0" destOrd="0" presId="urn:microsoft.com/office/officeart/2005/8/layout/hierarchy3"/>
    <dgm:cxn modelId="{CB1ADF38-8780-4F3B-BF4D-428E6F62940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7</a:t>
          </a:r>
          <a:r>
            <a:rPr lang="fr-FR" dirty="0" smtClean="0">
              <a:solidFill>
                <a:srgbClr val="FF0000"/>
              </a:solidFill>
            </a:rPr>
            <a:t>9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rgbClr val="FF0000"/>
              </a:solidFill>
            </a:rPr>
            <a:t>neun</a:t>
          </a:r>
          <a:r>
            <a:rPr lang="fr-FR" dirty="0" err="1" smtClean="0"/>
            <a:t>und</a:t>
          </a:r>
          <a:r>
            <a:rPr lang="fr-FR" b="1" dirty="0" err="1" smtClean="0"/>
            <a:t>siebzig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41F7CD3-9B67-4117-B4C0-E62023DD0C43}" type="presOf" srcId="{80338949-2C0A-4C8C-A199-5A4BE47B953C}" destId="{BFC7384E-0DB4-4F3D-86F6-C89FA4EEB92B}" srcOrd="0" destOrd="0" presId="urn:microsoft.com/office/officeart/2005/8/layout/hierarchy3"/>
    <dgm:cxn modelId="{3B25D1FC-A9EB-4498-88AF-3E0A22325A66}" type="presOf" srcId="{55F5DD4C-E869-457A-849F-E6CA02F7F576}" destId="{9249DD0B-F9E0-426D-8091-8AB5C67C09A2}" srcOrd="1" destOrd="0" presId="urn:microsoft.com/office/officeart/2005/8/layout/hierarchy3"/>
    <dgm:cxn modelId="{421AE8C0-FBC2-4433-BAE5-14BAA3AAAE89}" type="presOf" srcId="{C850227F-7533-46CC-9A70-5F7B847A753D}" destId="{79DC25CB-1ECF-44D2-8603-31B84510FECF}" srcOrd="0" destOrd="0" presId="urn:microsoft.com/office/officeart/2005/8/layout/hierarchy3"/>
    <dgm:cxn modelId="{E3EF753C-1F45-407B-B7E0-CE4C781037F6}" type="presOf" srcId="{55F5DD4C-E869-457A-849F-E6CA02F7F576}" destId="{0FAB8416-2FCC-430F-B048-68ECD5DF34ED}" srcOrd="0" destOrd="0" presId="urn:microsoft.com/office/officeart/2005/8/layout/hierarchy3"/>
    <dgm:cxn modelId="{90B5F48D-96F6-4907-94D5-048734E202A6}" type="presOf" srcId="{CE477D5D-A5FA-4838-A7DE-F0378BBF0322}" destId="{F2E3F2BC-AE32-40AB-8533-DB9E9DD400FF}" srcOrd="0" destOrd="0" presId="urn:microsoft.com/office/officeart/2005/8/layout/hierarchy3"/>
    <dgm:cxn modelId="{827181D0-D54E-4E57-A583-D66566179368}" type="presParOf" srcId="{F2E3F2BC-AE32-40AB-8533-DB9E9DD400FF}" destId="{42BD1641-71D0-4D66-85DA-858DC2A90237}" srcOrd="0" destOrd="0" presId="urn:microsoft.com/office/officeart/2005/8/layout/hierarchy3"/>
    <dgm:cxn modelId="{9B436AF9-2B1C-4CA8-9119-7522A2DB933A}" type="presParOf" srcId="{42BD1641-71D0-4D66-85DA-858DC2A90237}" destId="{5A2514E0-EF59-4ADA-9927-1EC23BF6F8EC}" srcOrd="0" destOrd="0" presId="urn:microsoft.com/office/officeart/2005/8/layout/hierarchy3"/>
    <dgm:cxn modelId="{99E0C8DF-E617-4364-A030-38D366E3DC61}" type="presParOf" srcId="{5A2514E0-EF59-4ADA-9927-1EC23BF6F8EC}" destId="{0FAB8416-2FCC-430F-B048-68ECD5DF34ED}" srcOrd="0" destOrd="0" presId="urn:microsoft.com/office/officeart/2005/8/layout/hierarchy3"/>
    <dgm:cxn modelId="{E1ADA10F-6B50-42B7-A32B-D585774E1114}" type="presParOf" srcId="{5A2514E0-EF59-4ADA-9927-1EC23BF6F8EC}" destId="{9249DD0B-F9E0-426D-8091-8AB5C67C09A2}" srcOrd="1" destOrd="0" presId="urn:microsoft.com/office/officeart/2005/8/layout/hierarchy3"/>
    <dgm:cxn modelId="{C2440E21-1233-4030-84C2-7A4F7CFF0EAD}" type="presParOf" srcId="{42BD1641-71D0-4D66-85DA-858DC2A90237}" destId="{453E9829-FACF-427A-8F82-4E7E51A55E47}" srcOrd="1" destOrd="0" presId="urn:microsoft.com/office/officeart/2005/8/layout/hierarchy3"/>
    <dgm:cxn modelId="{091AA4CA-A19A-41A9-8424-BE7682DDAC07}" type="presParOf" srcId="{453E9829-FACF-427A-8F82-4E7E51A55E47}" destId="{79DC25CB-1ECF-44D2-8603-31B84510FECF}" srcOrd="0" destOrd="0" presId="urn:microsoft.com/office/officeart/2005/8/layout/hierarchy3"/>
    <dgm:cxn modelId="{9E50E266-833E-480E-9CB4-081B7940C8E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70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siebzig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9C0317-7FA7-4C8C-BE91-FA2694D41C27}" type="presOf" srcId="{80338949-2C0A-4C8C-A199-5A4BE47B953C}" destId="{BFC7384E-0DB4-4F3D-86F6-C89FA4EEB92B}" srcOrd="0" destOrd="0" presId="urn:microsoft.com/office/officeart/2005/8/layout/hierarchy3"/>
    <dgm:cxn modelId="{7F496864-637A-4DB0-AC0A-F8D09E9C582D}" type="presOf" srcId="{CE477D5D-A5FA-4838-A7DE-F0378BBF0322}" destId="{F2E3F2BC-AE32-40AB-8533-DB9E9DD400FF}" srcOrd="0" destOrd="0" presId="urn:microsoft.com/office/officeart/2005/8/layout/hierarchy3"/>
    <dgm:cxn modelId="{3B5492ED-6196-48D9-85C2-1FDA938C1F25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9A24D4A-FEBB-4D74-9034-2D500177E9B0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43E628C-9A05-4EED-AAA9-67605F5ED416}" type="presOf" srcId="{C850227F-7533-46CC-9A70-5F7B847A753D}" destId="{79DC25CB-1ECF-44D2-8603-31B84510FECF}" srcOrd="0" destOrd="0" presId="urn:microsoft.com/office/officeart/2005/8/layout/hierarchy3"/>
    <dgm:cxn modelId="{36316362-30F4-423D-8B86-289EC4700662}" type="presParOf" srcId="{F2E3F2BC-AE32-40AB-8533-DB9E9DD400FF}" destId="{42BD1641-71D0-4D66-85DA-858DC2A90237}" srcOrd="0" destOrd="0" presId="urn:microsoft.com/office/officeart/2005/8/layout/hierarchy3"/>
    <dgm:cxn modelId="{6FDA8A9E-B4A2-45DE-A06C-C272C137D14D}" type="presParOf" srcId="{42BD1641-71D0-4D66-85DA-858DC2A90237}" destId="{5A2514E0-EF59-4ADA-9927-1EC23BF6F8EC}" srcOrd="0" destOrd="0" presId="urn:microsoft.com/office/officeart/2005/8/layout/hierarchy3"/>
    <dgm:cxn modelId="{1D26BC57-3811-4690-B1D3-36C9703FAF74}" type="presParOf" srcId="{5A2514E0-EF59-4ADA-9927-1EC23BF6F8EC}" destId="{0FAB8416-2FCC-430F-B048-68ECD5DF34ED}" srcOrd="0" destOrd="0" presId="urn:microsoft.com/office/officeart/2005/8/layout/hierarchy3"/>
    <dgm:cxn modelId="{1DC2F4ED-F5BE-47CC-8917-452BD188C354}" type="presParOf" srcId="{5A2514E0-EF59-4ADA-9927-1EC23BF6F8EC}" destId="{9249DD0B-F9E0-426D-8091-8AB5C67C09A2}" srcOrd="1" destOrd="0" presId="urn:microsoft.com/office/officeart/2005/8/layout/hierarchy3"/>
    <dgm:cxn modelId="{B7824402-3446-43F3-9C1B-DEF91529CAD7}" type="presParOf" srcId="{42BD1641-71D0-4D66-85DA-858DC2A90237}" destId="{453E9829-FACF-427A-8F82-4E7E51A55E47}" srcOrd="1" destOrd="0" presId="urn:microsoft.com/office/officeart/2005/8/layout/hierarchy3"/>
    <dgm:cxn modelId="{F8A50055-FA85-40CD-B6FF-3AE0A9C77179}" type="presParOf" srcId="{453E9829-FACF-427A-8F82-4E7E51A55E47}" destId="{79DC25CB-1ECF-44D2-8603-31B84510FECF}" srcOrd="0" destOrd="0" presId="urn:microsoft.com/office/officeart/2005/8/layout/hierarchy3"/>
    <dgm:cxn modelId="{A74F8F76-8B53-4D5A-AB8E-ECD586602CB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9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F40BE5-EA7F-4662-B3A8-65FBD15A739A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A6F538CF-9EEC-4F52-ABDF-61B7EA45506C}" type="presOf" srcId="{55F5DD4C-E869-457A-849F-E6CA02F7F576}" destId="{9249DD0B-F9E0-426D-8091-8AB5C67C09A2}" srcOrd="1" destOrd="0" presId="urn:microsoft.com/office/officeart/2005/8/layout/hierarchy3"/>
    <dgm:cxn modelId="{A520A251-5A31-4444-BDD1-F3A7E7EA2196}" type="presOf" srcId="{80338949-2C0A-4C8C-A199-5A4BE47B953C}" destId="{BFC7384E-0DB4-4F3D-86F6-C89FA4EEB92B}" srcOrd="0" destOrd="0" presId="urn:microsoft.com/office/officeart/2005/8/layout/hierarchy3"/>
    <dgm:cxn modelId="{FCD1BBDE-AAB6-4B4A-B327-C571D3338BFD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593A484-6DCF-4A06-8E2B-E04FAF6C7673}" type="presOf" srcId="{CE477D5D-A5FA-4838-A7DE-F0378BBF0322}" destId="{F2E3F2BC-AE32-40AB-8533-DB9E9DD400FF}" srcOrd="0" destOrd="0" presId="urn:microsoft.com/office/officeart/2005/8/layout/hierarchy3"/>
    <dgm:cxn modelId="{DD5F77C4-8BA9-41A2-83C7-0D7394B39876}" type="presParOf" srcId="{F2E3F2BC-AE32-40AB-8533-DB9E9DD400FF}" destId="{42BD1641-71D0-4D66-85DA-858DC2A90237}" srcOrd="0" destOrd="0" presId="urn:microsoft.com/office/officeart/2005/8/layout/hierarchy3"/>
    <dgm:cxn modelId="{A69AB6C5-0D15-4C10-B070-96F91F37E107}" type="presParOf" srcId="{42BD1641-71D0-4D66-85DA-858DC2A90237}" destId="{5A2514E0-EF59-4ADA-9927-1EC23BF6F8EC}" srcOrd="0" destOrd="0" presId="urn:microsoft.com/office/officeart/2005/8/layout/hierarchy3"/>
    <dgm:cxn modelId="{BBB4E6BB-FB7E-455F-B309-2B3C30E1BAD0}" type="presParOf" srcId="{5A2514E0-EF59-4ADA-9927-1EC23BF6F8EC}" destId="{0FAB8416-2FCC-430F-B048-68ECD5DF34ED}" srcOrd="0" destOrd="0" presId="urn:microsoft.com/office/officeart/2005/8/layout/hierarchy3"/>
    <dgm:cxn modelId="{6B1BFDF0-99C4-4B59-8DC4-390269FFFD84}" type="presParOf" srcId="{5A2514E0-EF59-4ADA-9927-1EC23BF6F8EC}" destId="{9249DD0B-F9E0-426D-8091-8AB5C67C09A2}" srcOrd="1" destOrd="0" presId="urn:microsoft.com/office/officeart/2005/8/layout/hierarchy3"/>
    <dgm:cxn modelId="{74EEE2CC-143D-4886-9643-CDAC54902F30}" type="presParOf" srcId="{42BD1641-71D0-4D66-85DA-858DC2A90237}" destId="{453E9829-FACF-427A-8F82-4E7E51A55E47}" srcOrd="1" destOrd="0" presId="urn:microsoft.com/office/officeart/2005/8/layout/hierarchy3"/>
    <dgm:cxn modelId="{F7B34288-F713-41EE-8E0B-D7087D46B0D0}" type="presParOf" srcId="{453E9829-FACF-427A-8F82-4E7E51A55E47}" destId="{79DC25CB-1ECF-44D2-8603-31B84510FECF}" srcOrd="0" destOrd="0" presId="urn:microsoft.com/office/officeart/2005/8/layout/hierarchy3"/>
    <dgm:cxn modelId="{CB1ADF38-8780-4F3B-BF4D-428E6F62940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8</a:t>
          </a:r>
          <a:r>
            <a:rPr lang="fr-FR" dirty="0" smtClean="0">
              <a:solidFill>
                <a:srgbClr val="FF0000"/>
              </a:solidFill>
            </a:rPr>
            <a:t>9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rgbClr val="FF0000"/>
              </a:solidFill>
            </a:rPr>
            <a:t>neun</a:t>
          </a:r>
          <a:r>
            <a:rPr lang="fr-FR" dirty="0" err="1" smtClean="0"/>
            <a:t>und</a:t>
          </a:r>
          <a:r>
            <a:rPr lang="fr-FR" b="1" dirty="0" err="1" smtClean="0"/>
            <a:t>achtzig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41F7CD3-9B67-4117-B4C0-E62023DD0C43}" type="presOf" srcId="{80338949-2C0A-4C8C-A199-5A4BE47B953C}" destId="{BFC7384E-0DB4-4F3D-86F6-C89FA4EEB92B}" srcOrd="0" destOrd="0" presId="urn:microsoft.com/office/officeart/2005/8/layout/hierarchy3"/>
    <dgm:cxn modelId="{3B25D1FC-A9EB-4498-88AF-3E0A22325A66}" type="presOf" srcId="{55F5DD4C-E869-457A-849F-E6CA02F7F576}" destId="{9249DD0B-F9E0-426D-8091-8AB5C67C09A2}" srcOrd="1" destOrd="0" presId="urn:microsoft.com/office/officeart/2005/8/layout/hierarchy3"/>
    <dgm:cxn modelId="{421AE8C0-FBC2-4433-BAE5-14BAA3AAAE89}" type="presOf" srcId="{C850227F-7533-46CC-9A70-5F7B847A753D}" destId="{79DC25CB-1ECF-44D2-8603-31B84510FECF}" srcOrd="0" destOrd="0" presId="urn:microsoft.com/office/officeart/2005/8/layout/hierarchy3"/>
    <dgm:cxn modelId="{E3EF753C-1F45-407B-B7E0-CE4C781037F6}" type="presOf" srcId="{55F5DD4C-E869-457A-849F-E6CA02F7F576}" destId="{0FAB8416-2FCC-430F-B048-68ECD5DF34ED}" srcOrd="0" destOrd="0" presId="urn:microsoft.com/office/officeart/2005/8/layout/hierarchy3"/>
    <dgm:cxn modelId="{90B5F48D-96F6-4907-94D5-048734E202A6}" type="presOf" srcId="{CE477D5D-A5FA-4838-A7DE-F0378BBF0322}" destId="{F2E3F2BC-AE32-40AB-8533-DB9E9DD400FF}" srcOrd="0" destOrd="0" presId="urn:microsoft.com/office/officeart/2005/8/layout/hierarchy3"/>
    <dgm:cxn modelId="{827181D0-D54E-4E57-A583-D66566179368}" type="presParOf" srcId="{F2E3F2BC-AE32-40AB-8533-DB9E9DD400FF}" destId="{42BD1641-71D0-4D66-85DA-858DC2A90237}" srcOrd="0" destOrd="0" presId="urn:microsoft.com/office/officeart/2005/8/layout/hierarchy3"/>
    <dgm:cxn modelId="{9B436AF9-2B1C-4CA8-9119-7522A2DB933A}" type="presParOf" srcId="{42BD1641-71D0-4D66-85DA-858DC2A90237}" destId="{5A2514E0-EF59-4ADA-9927-1EC23BF6F8EC}" srcOrd="0" destOrd="0" presId="urn:microsoft.com/office/officeart/2005/8/layout/hierarchy3"/>
    <dgm:cxn modelId="{99E0C8DF-E617-4364-A030-38D366E3DC61}" type="presParOf" srcId="{5A2514E0-EF59-4ADA-9927-1EC23BF6F8EC}" destId="{0FAB8416-2FCC-430F-B048-68ECD5DF34ED}" srcOrd="0" destOrd="0" presId="urn:microsoft.com/office/officeart/2005/8/layout/hierarchy3"/>
    <dgm:cxn modelId="{E1ADA10F-6B50-42B7-A32B-D585774E1114}" type="presParOf" srcId="{5A2514E0-EF59-4ADA-9927-1EC23BF6F8EC}" destId="{9249DD0B-F9E0-426D-8091-8AB5C67C09A2}" srcOrd="1" destOrd="0" presId="urn:microsoft.com/office/officeart/2005/8/layout/hierarchy3"/>
    <dgm:cxn modelId="{C2440E21-1233-4030-84C2-7A4F7CFF0EAD}" type="presParOf" srcId="{42BD1641-71D0-4D66-85DA-858DC2A90237}" destId="{453E9829-FACF-427A-8F82-4E7E51A55E47}" srcOrd="1" destOrd="0" presId="urn:microsoft.com/office/officeart/2005/8/layout/hierarchy3"/>
    <dgm:cxn modelId="{091AA4CA-A19A-41A9-8424-BE7682DDAC07}" type="presParOf" srcId="{453E9829-FACF-427A-8F82-4E7E51A55E47}" destId="{79DC25CB-1ECF-44D2-8603-31B84510FECF}" srcOrd="0" destOrd="0" presId="urn:microsoft.com/office/officeart/2005/8/layout/hierarchy3"/>
    <dgm:cxn modelId="{9E50E266-833E-480E-9CB4-081B7940C8E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4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/>
            <a:t>vier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139D07-758B-405A-8995-D88608DE3125}" type="presOf" srcId="{C850227F-7533-46CC-9A70-5F7B847A753D}" destId="{79DC25CB-1ECF-44D2-8603-31B84510FECF}" srcOrd="0" destOrd="0" presId="urn:microsoft.com/office/officeart/2005/8/layout/hierarchy3"/>
    <dgm:cxn modelId="{B2BF57FD-38A2-4520-BFD4-DE0F24C8491A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B2E657B2-7383-48D8-B033-F88467AC858E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ACBBF07-C22E-4AEF-8AE6-2D316D5B9F0B}" type="presOf" srcId="{CE477D5D-A5FA-4838-A7DE-F0378BBF0322}" destId="{F2E3F2BC-AE32-40AB-8533-DB9E9DD400FF}" srcOrd="0" destOrd="0" presId="urn:microsoft.com/office/officeart/2005/8/layout/hierarchy3"/>
    <dgm:cxn modelId="{ED381ADF-8084-45E2-A469-B6A6B90988CF}" type="presOf" srcId="{80338949-2C0A-4C8C-A199-5A4BE47B953C}" destId="{BFC7384E-0DB4-4F3D-86F6-C89FA4EEB92B}" srcOrd="0" destOrd="0" presId="urn:microsoft.com/office/officeart/2005/8/layout/hierarchy3"/>
    <dgm:cxn modelId="{A1EDCDCB-8283-4C10-B1D5-BAF2B56F1C84}" type="presParOf" srcId="{F2E3F2BC-AE32-40AB-8533-DB9E9DD400FF}" destId="{42BD1641-71D0-4D66-85DA-858DC2A90237}" srcOrd="0" destOrd="0" presId="urn:microsoft.com/office/officeart/2005/8/layout/hierarchy3"/>
    <dgm:cxn modelId="{E58F0A00-2DFE-4011-9AD5-546D9D4E883B}" type="presParOf" srcId="{42BD1641-71D0-4D66-85DA-858DC2A90237}" destId="{5A2514E0-EF59-4ADA-9927-1EC23BF6F8EC}" srcOrd="0" destOrd="0" presId="urn:microsoft.com/office/officeart/2005/8/layout/hierarchy3"/>
    <dgm:cxn modelId="{574D1363-09C0-41B8-B492-11B395E438BC}" type="presParOf" srcId="{5A2514E0-EF59-4ADA-9927-1EC23BF6F8EC}" destId="{0FAB8416-2FCC-430F-B048-68ECD5DF34ED}" srcOrd="0" destOrd="0" presId="urn:microsoft.com/office/officeart/2005/8/layout/hierarchy3"/>
    <dgm:cxn modelId="{BAE80430-5E75-4668-A1C8-F753C1E99264}" type="presParOf" srcId="{5A2514E0-EF59-4ADA-9927-1EC23BF6F8EC}" destId="{9249DD0B-F9E0-426D-8091-8AB5C67C09A2}" srcOrd="1" destOrd="0" presId="urn:microsoft.com/office/officeart/2005/8/layout/hierarchy3"/>
    <dgm:cxn modelId="{2C4109ED-1582-43ED-91E2-E0DF587EF7D8}" type="presParOf" srcId="{42BD1641-71D0-4D66-85DA-858DC2A90237}" destId="{453E9829-FACF-427A-8F82-4E7E51A55E47}" srcOrd="1" destOrd="0" presId="urn:microsoft.com/office/officeart/2005/8/layout/hierarchy3"/>
    <dgm:cxn modelId="{5F5BEC85-A84C-4F1E-BC2B-C5D846F07121}" type="presParOf" srcId="{453E9829-FACF-427A-8F82-4E7E51A55E47}" destId="{79DC25CB-1ECF-44D2-8603-31B84510FECF}" srcOrd="0" destOrd="0" presId="urn:microsoft.com/office/officeart/2005/8/layout/hierarchy3"/>
    <dgm:cxn modelId="{317842A8-3012-4DD4-8642-58C1F4EEED6D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80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achtzig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9C0317-7FA7-4C8C-BE91-FA2694D41C27}" type="presOf" srcId="{80338949-2C0A-4C8C-A199-5A4BE47B953C}" destId="{BFC7384E-0DB4-4F3D-86F6-C89FA4EEB92B}" srcOrd="0" destOrd="0" presId="urn:microsoft.com/office/officeart/2005/8/layout/hierarchy3"/>
    <dgm:cxn modelId="{7F496864-637A-4DB0-AC0A-F8D09E9C582D}" type="presOf" srcId="{CE477D5D-A5FA-4838-A7DE-F0378BBF0322}" destId="{F2E3F2BC-AE32-40AB-8533-DB9E9DD400FF}" srcOrd="0" destOrd="0" presId="urn:microsoft.com/office/officeart/2005/8/layout/hierarchy3"/>
    <dgm:cxn modelId="{3B5492ED-6196-48D9-85C2-1FDA938C1F25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9A24D4A-FEBB-4D74-9034-2D500177E9B0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43E628C-9A05-4EED-AAA9-67605F5ED416}" type="presOf" srcId="{C850227F-7533-46CC-9A70-5F7B847A753D}" destId="{79DC25CB-1ECF-44D2-8603-31B84510FECF}" srcOrd="0" destOrd="0" presId="urn:microsoft.com/office/officeart/2005/8/layout/hierarchy3"/>
    <dgm:cxn modelId="{36316362-30F4-423D-8B86-289EC4700662}" type="presParOf" srcId="{F2E3F2BC-AE32-40AB-8533-DB9E9DD400FF}" destId="{42BD1641-71D0-4D66-85DA-858DC2A90237}" srcOrd="0" destOrd="0" presId="urn:microsoft.com/office/officeart/2005/8/layout/hierarchy3"/>
    <dgm:cxn modelId="{6FDA8A9E-B4A2-45DE-A06C-C272C137D14D}" type="presParOf" srcId="{42BD1641-71D0-4D66-85DA-858DC2A90237}" destId="{5A2514E0-EF59-4ADA-9927-1EC23BF6F8EC}" srcOrd="0" destOrd="0" presId="urn:microsoft.com/office/officeart/2005/8/layout/hierarchy3"/>
    <dgm:cxn modelId="{1D26BC57-3811-4690-B1D3-36C9703FAF74}" type="presParOf" srcId="{5A2514E0-EF59-4ADA-9927-1EC23BF6F8EC}" destId="{0FAB8416-2FCC-430F-B048-68ECD5DF34ED}" srcOrd="0" destOrd="0" presId="urn:microsoft.com/office/officeart/2005/8/layout/hierarchy3"/>
    <dgm:cxn modelId="{1DC2F4ED-F5BE-47CC-8917-452BD188C354}" type="presParOf" srcId="{5A2514E0-EF59-4ADA-9927-1EC23BF6F8EC}" destId="{9249DD0B-F9E0-426D-8091-8AB5C67C09A2}" srcOrd="1" destOrd="0" presId="urn:microsoft.com/office/officeart/2005/8/layout/hierarchy3"/>
    <dgm:cxn modelId="{B7824402-3446-43F3-9C1B-DEF91529CAD7}" type="presParOf" srcId="{42BD1641-71D0-4D66-85DA-858DC2A90237}" destId="{453E9829-FACF-427A-8F82-4E7E51A55E47}" srcOrd="1" destOrd="0" presId="urn:microsoft.com/office/officeart/2005/8/layout/hierarchy3"/>
    <dgm:cxn modelId="{F8A50055-FA85-40CD-B6FF-3AE0A9C77179}" type="presParOf" srcId="{453E9829-FACF-427A-8F82-4E7E51A55E47}" destId="{79DC25CB-1ECF-44D2-8603-31B84510FECF}" srcOrd="0" destOrd="0" presId="urn:microsoft.com/office/officeart/2005/8/layout/hierarchy3"/>
    <dgm:cxn modelId="{A74F8F76-8B53-4D5A-AB8E-ECD586602CB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9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F40BE5-EA7F-4662-B3A8-65FBD15A739A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A6F538CF-9EEC-4F52-ABDF-61B7EA45506C}" type="presOf" srcId="{55F5DD4C-E869-457A-849F-E6CA02F7F576}" destId="{9249DD0B-F9E0-426D-8091-8AB5C67C09A2}" srcOrd="1" destOrd="0" presId="urn:microsoft.com/office/officeart/2005/8/layout/hierarchy3"/>
    <dgm:cxn modelId="{A520A251-5A31-4444-BDD1-F3A7E7EA2196}" type="presOf" srcId="{80338949-2C0A-4C8C-A199-5A4BE47B953C}" destId="{BFC7384E-0DB4-4F3D-86F6-C89FA4EEB92B}" srcOrd="0" destOrd="0" presId="urn:microsoft.com/office/officeart/2005/8/layout/hierarchy3"/>
    <dgm:cxn modelId="{FCD1BBDE-AAB6-4B4A-B327-C571D3338BFD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593A484-6DCF-4A06-8E2B-E04FAF6C7673}" type="presOf" srcId="{CE477D5D-A5FA-4838-A7DE-F0378BBF0322}" destId="{F2E3F2BC-AE32-40AB-8533-DB9E9DD400FF}" srcOrd="0" destOrd="0" presId="urn:microsoft.com/office/officeart/2005/8/layout/hierarchy3"/>
    <dgm:cxn modelId="{DD5F77C4-8BA9-41A2-83C7-0D7394B39876}" type="presParOf" srcId="{F2E3F2BC-AE32-40AB-8533-DB9E9DD400FF}" destId="{42BD1641-71D0-4D66-85DA-858DC2A90237}" srcOrd="0" destOrd="0" presId="urn:microsoft.com/office/officeart/2005/8/layout/hierarchy3"/>
    <dgm:cxn modelId="{A69AB6C5-0D15-4C10-B070-96F91F37E107}" type="presParOf" srcId="{42BD1641-71D0-4D66-85DA-858DC2A90237}" destId="{5A2514E0-EF59-4ADA-9927-1EC23BF6F8EC}" srcOrd="0" destOrd="0" presId="urn:microsoft.com/office/officeart/2005/8/layout/hierarchy3"/>
    <dgm:cxn modelId="{BBB4E6BB-FB7E-455F-B309-2B3C30E1BAD0}" type="presParOf" srcId="{5A2514E0-EF59-4ADA-9927-1EC23BF6F8EC}" destId="{0FAB8416-2FCC-430F-B048-68ECD5DF34ED}" srcOrd="0" destOrd="0" presId="urn:microsoft.com/office/officeart/2005/8/layout/hierarchy3"/>
    <dgm:cxn modelId="{6B1BFDF0-99C4-4B59-8DC4-390269FFFD84}" type="presParOf" srcId="{5A2514E0-EF59-4ADA-9927-1EC23BF6F8EC}" destId="{9249DD0B-F9E0-426D-8091-8AB5C67C09A2}" srcOrd="1" destOrd="0" presId="urn:microsoft.com/office/officeart/2005/8/layout/hierarchy3"/>
    <dgm:cxn modelId="{74EEE2CC-143D-4886-9643-CDAC54902F30}" type="presParOf" srcId="{42BD1641-71D0-4D66-85DA-858DC2A90237}" destId="{453E9829-FACF-427A-8F82-4E7E51A55E47}" srcOrd="1" destOrd="0" presId="urn:microsoft.com/office/officeart/2005/8/layout/hierarchy3"/>
    <dgm:cxn modelId="{F7B34288-F713-41EE-8E0B-D7087D46B0D0}" type="presParOf" srcId="{453E9829-FACF-427A-8F82-4E7E51A55E47}" destId="{79DC25CB-1ECF-44D2-8603-31B84510FECF}" srcOrd="0" destOrd="0" presId="urn:microsoft.com/office/officeart/2005/8/layout/hierarchy3"/>
    <dgm:cxn modelId="{CB1ADF38-8780-4F3B-BF4D-428E6F62940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9</a:t>
          </a:r>
          <a:r>
            <a:rPr lang="fr-FR" dirty="0" smtClean="0">
              <a:solidFill>
                <a:srgbClr val="FF0000"/>
              </a:solidFill>
            </a:rPr>
            <a:t>9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rgbClr val="FF0000"/>
              </a:solidFill>
            </a:rPr>
            <a:t>neun</a:t>
          </a:r>
          <a:r>
            <a:rPr lang="fr-FR" dirty="0" err="1" smtClean="0"/>
            <a:t>und</a:t>
          </a:r>
          <a:r>
            <a:rPr lang="fr-FR" b="1" dirty="0" err="1" smtClean="0"/>
            <a:t>neunzig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D41F7CD3-9B67-4117-B4C0-E62023DD0C43}" type="presOf" srcId="{80338949-2C0A-4C8C-A199-5A4BE47B953C}" destId="{BFC7384E-0DB4-4F3D-86F6-C89FA4EEB92B}" srcOrd="0" destOrd="0" presId="urn:microsoft.com/office/officeart/2005/8/layout/hierarchy3"/>
    <dgm:cxn modelId="{3B25D1FC-A9EB-4498-88AF-3E0A22325A66}" type="presOf" srcId="{55F5DD4C-E869-457A-849F-E6CA02F7F576}" destId="{9249DD0B-F9E0-426D-8091-8AB5C67C09A2}" srcOrd="1" destOrd="0" presId="urn:microsoft.com/office/officeart/2005/8/layout/hierarchy3"/>
    <dgm:cxn modelId="{421AE8C0-FBC2-4433-BAE5-14BAA3AAAE89}" type="presOf" srcId="{C850227F-7533-46CC-9A70-5F7B847A753D}" destId="{79DC25CB-1ECF-44D2-8603-31B84510FECF}" srcOrd="0" destOrd="0" presId="urn:microsoft.com/office/officeart/2005/8/layout/hierarchy3"/>
    <dgm:cxn modelId="{E3EF753C-1F45-407B-B7E0-CE4C781037F6}" type="presOf" srcId="{55F5DD4C-E869-457A-849F-E6CA02F7F576}" destId="{0FAB8416-2FCC-430F-B048-68ECD5DF34ED}" srcOrd="0" destOrd="0" presId="urn:microsoft.com/office/officeart/2005/8/layout/hierarchy3"/>
    <dgm:cxn modelId="{90B5F48D-96F6-4907-94D5-048734E202A6}" type="presOf" srcId="{CE477D5D-A5FA-4838-A7DE-F0378BBF0322}" destId="{F2E3F2BC-AE32-40AB-8533-DB9E9DD400FF}" srcOrd="0" destOrd="0" presId="urn:microsoft.com/office/officeart/2005/8/layout/hierarchy3"/>
    <dgm:cxn modelId="{827181D0-D54E-4E57-A583-D66566179368}" type="presParOf" srcId="{F2E3F2BC-AE32-40AB-8533-DB9E9DD400FF}" destId="{42BD1641-71D0-4D66-85DA-858DC2A90237}" srcOrd="0" destOrd="0" presId="urn:microsoft.com/office/officeart/2005/8/layout/hierarchy3"/>
    <dgm:cxn modelId="{9B436AF9-2B1C-4CA8-9119-7522A2DB933A}" type="presParOf" srcId="{42BD1641-71D0-4D66-85DA-858DC2A90237}" destId="{5A2514E0-EF59-4ADA-9927-1EC23BF6F8EC}" srcOrd="0" destOrd="0" presId="urn:microsoft.com/office/officeart/2005/8/layout/hierarchy3"/>
    <dgm:cxn modelId="{99E0C8DF-E617-4364-A030-38D366E3DC61}" type="presParOf" srcId="{5A2514E0-EF59-4ADA-9927-1EC23BF6F8EC}" destId="{0FAB8416-2FCC-430F-B048-68ECD5DF34ED}" srcOrd="0" destOrd="0" presId="urn:microsoft.com/office/officeart/2005/8/layout/hierarchy3"/>
    <dgm:cxn modelId="{E1ADA10F-6B50-42B7-A32B-D585774E1114}" type="presParOf" srcId="{5A2514E0-EF59-4ADA-9927-1EC23BF6F8EC}" destId="{9249DD0B-F9E0-426D-8091-8AB5C67C09A2}" srcOrd="1" destOrd="0" presId="urn:microsoft.com/office/officeart/2005/8/layout/hierarchy3"/>
    <dgm:cxn modelId="{C2440E21-1233-4030-84C2-7A4F7CFF0EAD}" type="presParOf" srcId="{42BD1641-71D0-4D66-85DA-858DC2A90237}" destId="{453E9829-FACF-427A-8F82-4E7E51A55E47}" srcOrd="1" destOrd="0" presId="urn:microsoft.com/office/officeart/2005/8/layout/hierarchy3"/>
    <dgm:cxn modelId="{091AA4CA-A19A-41A9-8424-BE7682DDAC07}" type="presParOf" srcId="{453E9829-FACF-427A-8F82-4E7E51A55E47}" destId="{79DC25CB-1ECF-44D2-8603-31B84510FECF}" srcOrd="0" destOrd="0" presId="urn:microsoft.com/office/officeart/2005/8/layout/hierarchy3"/>
    <dgm:cxn modelId="{9E50E266-833E-480E-9CB4-081B7940C8E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90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neunzig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9C0317-7FA7-4C8C-BE91-FA2694D41C27}" type="presOf" srcId="{80338949-2C0A-4C8C-A199-5A4BE47B953C}" destId="{BFC7384E-0DB4-4F3D-86F6-C89FA4EEB92B}" srcOrd="0" destOrd="0" presId="urn:microsoft.com/office/officeart/2005/8/layout/hierarchy3"/>
    <dgm:cxn modelId="{7F496864-637A-4DB0-AC0A-F8D09E9C582D}" type="presOf" srcId="{CE477D5D-A5FA-4838-A7DE-F0378BBF0322}" destId="{F2E3F2BC-AE32-40AB-8533-DB9E9DD400FF}" srcOrd="0" destOrd="0" presId="urn:microsoft.com/office/officeart/2005/8/layout/hierarchy3"/>
    <dgm:cxn modelId="{3B5492ED-6196-48D9-85C2-1FDA938C1F25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9A24D4A-FEBB-4D74-9034-2D500177E9B0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43E628C-9A05-4EED-AAA9-67605F5ED416}" type="presOf" srcId="{C850227F-7533-46CC-9A70-5F7B847A753D}" destId="{79DC25CB-1ECF-44D2-8603-31B84510FECF}" srcOrd="0" destOrd="0" presId="urn:microsoft.com/office/officeart/2005/8/layout/hierarchy3"/>
    <dgm:cxn modelId="{36316362-30F4-423D-8B86-289EC4700662}" type="presParOf" srcId="{F2E3F2BC-AE32-40AB-8533-DB9E9DD400FF}" destId="{42BD1641-71D0-4D66-85DA-858DC2A90237}" srcOrd="0" destOrd="0" presId="urn:microsoft.com/office/officeart/2005/8/layout/hierarchy3"/>
    <dgm:cxn modelId="{6FDA8A9E-B4A2-45DE-A06C-C272C137D14D}" type="presParOf" srcId="{42BD1641-71D0-4D66-85DA-858DC2A90237}" destId="{5A2514E0-EF59-4ADA-9927-1EC23BF6F8EC}" srcOrd="0" destOrd="0" presId="urn:microsoft.com/office/officeart/2005/8/layout/hierarchy3"/>
    <dgm:cxn modelId="{1D26BC57-3811-4690-B1D3-36C9703FAF74}" type="presParOf" srcId="{5A2514E0-EF59-4ADA-9927-1EC23BF6F8EC}" destId="{0FAB8416-2FCC-430F-B048-68ECD5DF34ED}" srcOrd="0" destOrd="0" presId="urn:microsoft.com/office/officeart/2005/8/layout/hierarchy3"/>
    <dgm:cxn modelId="{1DC2F4ED-F5BE-47CC-8917-452BD188C354}" type="presParOf" srcId="{5A2514E0-EF59-4ADA-9927-1EC23BF6F8EC}" destId="{9249DD0B-F9E0-426D-8091-8AB5C67C09A2}" srcOrd="1" destOrd="0" presId="urn:microsoft.com/office/officeart/2005/8/layout/hierarchy3"/>
    <dgm:cxn modelId="{B7824402-3446-43F3-9C1B-DEF91529CAD7}" type="presParOf" srcId="{42BD1641-71D0-4D66-85DA-858DC2A90237}" destId="{453E9829-FACF-427A-8F82-4E7E51A55E47}" srcOrd="1" destOrd="0" presId="urn:microsoft.com/office/officeart/2005/8/layout/hierarchy3"/>
    <dgm:cxn modelId="{F8A50055-FA85-40CD-B6FF-3AE0A9C77179}" type="presParOf" srcId="{453E9829-FACF-427A-8F82-4E7E51A55E47}" destId="{79DC25CB-1ECF-44D2-8603-31B84510FECF}" srcOrd="0" destOrd="0" presId="urn:microsoft.com/office/officeart/2005/8/layout/hierarchy3"/>
    <dgm:cxn modelId="{A74F8F76-8B53-4D5A-AB8E-ECD586602CB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4</a:t>
          </a:r>
          <a:r>
            <a:rPr lang="fr-FR" dirty="0" smtClean="0">
              <a:solidFill>
                <a:srgbClr val="FF0000"/>
              </a:solidFill>
            </a:rPr>
            <a:t>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vier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EF937E-F420-4667-A280-C91E24BAEFD7}" type="presOf" srcId="{55F5DD4C-E869-457A-849F-E6CA02F7F576}" destId="{9249DD0B-F9E0-426D-8091-8AB5C67C09A2}" srcOrd="1" destOrd="0" presId="urn:microsoft.com/office/officeart/2005/8/layout/hierarchy3"/>
    <dgm:cxn modelId="{0708A8F0-0AB4-42F9-84D1-AF01065F965D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90A442E-7D21-4EA5-8D8C-A6CF7378A529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8A61076F-D676-44A4-B6C2-521598FC1791}" type="presOf" srcId="{CE477D5D-A5FA-4838-A7DE-F0378BBF0322}" destId="{F2E3F2BC-AE32-40AB-8533-DB9E9DD400FF}" srcOrd="0" destOrd="0" presId="urn:microsoft.com/office/officeart/2005/8/layout/hierarchy3"/>
    <dgm:cxn modelId="{F1D65C50-1F70-457F-A25C-E1EDB6BAC747}" type="presOf" srcId="{C850227F-7533-46CC-9A70-5F7B847A753D}" destId="{79DC25CB-1ECF-44D2-8603-31B84510FECF}" srcOrd="0" destOrd="0" presId="urn:microsoft.com/office/officeart/2005/8/layout/hierarchy3"/>
    <dgm:cxn modelId="{85E1503B-005F-444F-BC32-D62767C079B0}" type="presParOf" srcId="{F2E3F2BC-AE32-40AB-8533-DB9E9DD400FF}" destId="{42BD1641-71D0-4D66-85DA-858DC2A90237}" srcOrd="0" destOrd="0" presId="urn:microsoft.com/office/officeart/2005/8/layout/hierarchy3"/>
    <dgm:cxn modelId="{AB80785B-DE54-4887-85F6-425979830305}" type="presParOf" srcId="{42BD1641-71D0-4D66-85DA-858DC2A90237}" destId="{5A2514E0-EF59-4ADA-9927-1EC23BF6F8EC}" srcOrd="0" destOrd="0" presId="urn:microsoft.com/office/officeart/2005/8/layout/hierarchy3"/>
    <dgm:cxn modelId="{1C201877-1257-4158-8600-F395726940AF}" type="presParOf" srcId="{5A2514E0-EF59-4ADA-9927-1EC23BF6F8EC}" destId="{0FAB8416-2FCC-430F-B048-68ECD5DF34ED}" srcOrd="0" destOrd="0" presId="urn:microsoft.com/office/officeart/2005/8/layout/hierarchy3"/>
    <dgm:cxn modelId="{2FE2B93A-7A35-4557-ABE1-151AB6E45814}" type="presParOf" srcId="{5A2514E0-EF59-4ADA-9927-1EC23BF6F8EC}" destId="{9249DD0B-F9E0-426D-8091-8AB5C67C09A2}" srcOrd="1" destOrd="0" presId="urn:microsoft.com/office/officeart/2005/8/layout/hierarchy3"/>
    <dgm:cxn modelId="{C87DC9D6-8208-4E6F-A8B1-B1167DC7AE3D}" type="presParOf" srcId="{42BD1641-71D0-4D66-85DA-858DC2A90237}" destId="{453E9829-FACF-427A-8F82-4E7E51A55E47}" srcOrd="1" destOrd="0" presId="urn:microsoft.com/office/officeart/2005/8/layout/hierarchy3"/>
    <dgm:cxn modelId="{D455D0CC-A58C-49DD-8D28-A6C3A8C26AAA}" type="presParOf" srcId="{453E9829-FACF-427A-8F82-4E7E51A55E47}" destId="{79DC25CB-1ECF-44D2-8603-31B84510FECF}" srcOrd="0" destOrd="0" presId="urn:microsoft.com/office/officeart/2005/8/layout/hierarchy3"/>
    <dgm:cxn modelId="{D5A4EF18-EED4-4F6C-9487-6E58A1826056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5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/>
            <a:t>fünf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05387070-7BE7-4185-BBC5-5CFE33607524}" type="presOf" srcId="{55F5DD4C-E869-457A-849F-E6CA02F7F576}" destId="{9249DD0B-F9E0-426D-8091-8AB5C67C09A2}" srcOrd="1" destOrd="0" presId="urn:microsoft.com/office/officeart/2005/8/layout/hierarchy3"/>
    <dgm:cxn modelId="{B6B890AF-EAA0-4DE1-8A54-9B5F51C4F638}" type="presOf" srcId="{C850227F-7533-46CC-9A70-5F7B847A753D}" destId="{79DC25CB-1ECF-44D2-8603-31B84510FECF}" srcOrd="0" destOrd="0" presId="urn:microsoft.com/office/officeart/2005/8/layout/hierarchy3"/>
    <dgm:cxn modelId="{74D69CC5-7D41-46ED-919C-702537D286DC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30675259-7D39-475F-A875-674F28B802DE}" type="presOf" srcId="{CE477D5D-A5FA-4838-A7DE-F0378BBF0322}" destId="{F2E3F2BC-AE32-40AB-8533-DB9E9DD400FF}" srcOrd="0" destOrd="0" presId="urn:microsoft.com/office/officeart/2005/8/layout/hierarchy3"/>
    <dgm:cxn modelId="{FA011CF7-DB85-413E-B3C1-0DA613B85563}" type="presOf" srcId="{80338949-2C0A-4C8C-A199-5A4BE47B953C}" destId="{BFC7384E-0DB4-4F3D-86F6-C89FA4EEB92B}" srcOrd="0" destOrd="0" presId="urn:microsoft.com/office/officeart/2005/8/layout/hierarchy3"/>
    <dgm:cxn modelId="{3F001319-5F1F-45C7-B81B-7AD865F1F214}" type="presParOf" srcId="{F2E3F2BC-AE32-40AB-8533-DB9E9DD400FF}" destId="{42BD1641-71D0-4D66-85DA-858DC2A90237}" srcOrd="0" destOrd="0" presId="urn:microsoft.com/office/officeart/2005/8/layout/hierarchy3"/>
    <dgm:cxn modelId="{E0307B09-CA3D-4ABB-B8F3-9B964EE6B246}" type="presParOf" srcId="{42BD1641-71D0-4D66-85DA-858DC2A90237}" destId="{5A2514E0-EF59-4ADA-9927-1EC23BF6F8EC}" srcOrd="0" destOrd="0" presId="urn:microsoft.com/office/officeart/2005/8/layout/hierarchy3"/>
    <dgm:cxn modelId="{3FCE51A0-9FF0-4133-8E4A-720027B7D401}" type="presParOf" srcId="{5A2514E0-EF59-4ADA-9927-1EC23BF6F8EC}" destId="{0FAB8416-2FCC-430F-B048-68ECD5DF34ED}" srcOrd="0" destOrd="0" presId="urn:microsoft.com/office/officeart/2005/8/layout/hierarchy3"/>
    <dgm:cxn modelId="{90E6323A-7DB3-4A51-AE5E-AEB300A19CED}" type="presParOf" srcId="{5A2514E0-EF59-4ADA-9927-1EC23BF6F8EC}" destId="{9249DD0B-F9E0-426D-8091-8AB5C67C09A2}" srcOrd="1" destOrd="0" presId="urn:microsoft.com/office/officeart/2005/8/layout/hierarchy3"/>
    <dgm:cxn modelId="{98F0F1EF-9975-4870-8628-3F44261536FE}" type="presParOf" srcId="{42BD1641-71D0-4D66-85DA-858DC2A90237}" destId="{453E9829-FACF-427A-8F82-4E7E51A55E47}" srcOrd="1" destOrd="0" presId="urn:microsoft.com/office/officeart/2005/8/layout/hierarchy3"/>
    <dgm:cxn modelId="{F5235327-4E2E-4B3E-8D5E-7C677E663773}" type="presParOf" srcId="{453E9829-FACF-427A-8F82-4E7E51A55E47}" destId="{79DC25CB-1ECF-44D2-8603-31B84510FECF}" srcOrd="0" destOrd="0" presId="urn:microsoft.com/office/officeart/2005/8/layout/hierarchy3"/>
    <dgm:cxn modelId="{92E8681A-6E53-4492-A063-A57F809A95ED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5</a:t>
          </a:r>
          <a:r>
            <a:rPr lang="fr-FR" dirty="0" smtClean="0">
              <a:solidFill>
                <a:srgbClr val="FF0000"/>
              </a:solidFill>
            </a:rPr>
            <a:t>0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/>
            <a:t>fünf</a:t>
          </a:r>
          <a:r>
            <a:rPr lang="fr-FR" dirty="0" err="1" smtClean="0">
              <a:solidFill>
                <a:srgbClr val="FF0000"/>
              </a:solidFill>
            </a:rPr>
            <a:t>zig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AB1FADF3-AF3C-4358-8AC5-6ACC0D6469FB}" type="presOf" srcId="{C850227F-7533-46CC-9A70-5F7B847A753D}" destId="{79DC25CB-1ECF-44D2-8603-31B84510FECF}" srcOrd="0" destOrd="0" presId="urn:microsoft.com/office/officeart/2005/8/layout/hierarchy3"/>
    <dgm:cxn modelId="{FA9FAF58-6392-4EB0-9E66-94AA5347360A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26D8CC7-7949-404C-BC31-03EE74DB2237}" type="presOf" srcId="{55F5DD4C-E869-457A-849F-E6CA02F7F576}" destId="{0FAB8416-2FCC-430F-B048-68ECD5DF34ED}" srcOrd="0" destOrd="0" presId="urn:microsoft.com/office/officeart/2005/8/layout/hierarchy3"/>
    <dgm:cxn modelId="{BBD20F5A-A7D3-4BE7-B7BC-933B65872AB5}" type="presOf" srcId="{CE477D5D-A5FA-4838-A7DE-F0378BBF0322}" destId="{F2E3F2BC-AE32-40AB-8533-DB9E9DD400FF}" srcOrd="0" destOrd="0" presId="urn:microsoft.com/office/officeart/2005/8/layout/hierarchy3"/>
    <dgm:cxn modelId="{A1E0CCCB-2195-4883-A85B-F588CA8F34E5}" type="presOf" srcId="{55F5DD4C-E869-457A-849F-E6CA02F7F576}" destId="{9249DD0B-F9E0-426D-8091-8AB5C67C09A2}" srcOrd="1" destOrd="0" presId="urn:microsoft.com/office/officeart/2005/8/layout/hierarchy3"/>
    <dgm:cxn modelId="{4D08FA0A-AD38-45A9-823E-FB7CA80954E4}" type="presParOf" srcId="{F2E3F2BC-AE32-40AB-8533-DB9E9DD400FF}" destId="{42BD1641-71D0-4D66-85DA-858DC2A90237}" srcOrd="0" destOrd="0" presId="urn:microsoft.com/office/officeart/2005/8/layout/hierarchy3"/>
    <dgm:cxn modelId="{4BC715B5-9CDF-4889-9B82-B1B9AE3C0706}" type="presParOf" srcId="{42BD1641-71D0-4D66-85DA-858DC2A90237}" destId="{5A2514E0-EF59-4ADA-9927-1EC23BF6F8EC}" srcOrd="0" destOrd="0" presId="urn:microsoft.com/office/officeart/2005/8/layout/hierarchy3"/>
    <dgm:cxn modelId="{75224FE6-6956-4026-BFC5-6B49A2C6EBAB}" type="presParOf" srcId="{5A2514E0-EF59-4ADA-9927-1EC23BF6F8EC}" destId="{0FAB8416-2FCC-430F-B048-68ECD5DF34ED}" srcOrd="0" destOrd="0" presId="urn:microsoft.com/office/officeart/2005/8/layout/hierarchy3"/>
    <dgm:cxn modelId="{28665C30-597B-4ED6-B867-0436F07598F9}" type="presParOf" srcId="{5A2514E0-EF59-4ADA-9927-1EC23BF6F8EC}" destId="{9249DD0B-F9E0-426D-8091-8AB5C67C09A2}" srcOrd="1" destOrd="0" presId="urn:microsoft.com/office/officeart/2005/8/layout/hierarchy3"/>
    <dgm:cxn modelId="{F087FCE9-DA86-4ADB-832C-46846208961D}" type="presParOf" srcId="{42BD1641-71D0-4D66-85DA-858DC2A90237}" destId="{453E9829-FACF-427A-8F82-4E7E51A55E47}" srcOrd="1" destOrd="0" presId="urn:microsoft.com/office/officeart/2005/8/layout/hierarchy3"/>
    <dgm:cxn modelId="{D0CB91A9-279B-4BC4-9A81-A09A2FF95F2A}" type="presParOf" srcId="{453E9829-FACF-427A-8F82-4E7E51A55E47}" destId="{79DC25CB-1ECF-44D2-8603-31B84510FECF}" srcOrd="0" destOrd="0" presId="urn:microsoft.com/office/officeart/2005/8/layout/hierarchy3"/>
    <dgm:cxn modelId="{042E7A8A-23AB-442D-9D6B-CCFA6ACDA58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1</a:t>
          </a:r>
          <a:r>
            <a:rPr lang="fr-FR" dirty="0" smtClean="0">
              <a:solidFill>
                <a:schemeClr val="tx1"/>
              </a:solidFill>
            </a:rPr>
            <a:t>3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drei</a:t>
          </a:r>
          <a:r>
            <a:rPr lang="fr-FR" dirty="0" err="1" smtClean="0">
              <a:solidFill>
                <a:srgbClr val="FF0000"/>
              </a:solidFill>
            </a:rPr>
            <a:t>zehn</a:t>
          </a:r>
          <a:endParaRPr lang="fr-FR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9AE810-06BE-4C34-B904-67A80DF2C7A9}" type="presOf" srcId="{CE477D5D-A5FA-4838-A7DE-F0378BBF0322}" destId="{F2E3F2BC-AE32-40AB-8533-DB9E9DD400FF}" srcOrd="0" destOrd="0" presId="urn:microsoft.com/office/officeart/2005/8/layout/hierarchy3"/>
    <dgm:cxn modelId="{795A6978-97FA-4483-B291-14115EA8626A}" type="presOf" srcId="{C850227F-7533-46CC-9A70-5F7B847A753D}" destId="{79DC25CB-1ECF-44D2-8603-31B84510FECF}" srcOrd="0" destOrd="0" presId="urn:microsoft.com/office/officeart/2005/8/layout/hierarchy3"/>
    <dgm:cxn modelId="{AB5B5FB0-3C72-4CB0-8234-99C3F1553C16}" type="presOf" srcId="{55F5DD4C-E869-457A-849F-E6CA02F7F576}" destId="{0FAB8416-2FCC-430F-B048-68ECD5DF34ED}" srcOrd="0" destOrd="0" presId="urn:microsoft.com/office/officeart/2005/8/layout/hierarchy3"/>
    <dgm:cxn modelId="{FE54C0A3-C7A9-443E-AA23-818FB715ED24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DA6BE56B-385B-464C-B664-1B987AB297F8}" type="presOf" srcId="{55F5DD4C-E869-457A-849F-E6CA02F7F576}" destId="{9249DD0B-F9E0-426D-8091-8AB5C67C09A2}" srcOrd="1" destOrd="0" presId="urn:microsoft.com/office/officeart/2005/8/layout/hierarchy3"/>
    <dgm:cxn modelId="{1D5E86E9-AFBF-4571-9EBD-4FE9E7397A15}" type="presParOf" srcId="{F2E3F2BC-AE32-40AB-8533-DB9E9DD400FF}" destId="{42BD1641-71D0-4D66-85DA-858DC2A90237}" srcOrd="0" destOrd="0" presId="urn:microsoft.com/office/officeart/2005/8/layout/hierarchy3"/>
    <dgm:cxn modelId="{E52DBA3C-F46A-48D6-BAF5-B3A752DCEA44}" type="presParOf" srcId="{42BD1641-71D0-4D66-85DA-858DC2A90237}" destId="{5A2514E0-EF59-4ADA-9927-1EC23BF6F8EC}" srcOrd="0" destOrd="0" presId="urn:microsoft.com/office/officeart/2005/8/layout/hierarchy3"/>
    <dgm:cxn modelId="{972C06D9-6E98-401C-9E47-FA3CE2035EB2}" type="presParOf" srcId="{5A2514E0-EF59-4ADA-9927-1EC23BF6F8EC}" destId="{0FAB8416-2FCC-430F-B048-68ECD5DF34ED}" srcOrd="0" destOrd="0" presId="urn:microsoft.com/office/officeart/2005/8/layout/hierarchy3"/>
    <dgm:cxn modelId="{8621EA5F-F871-499D-9E30-2758710912B3}" type="presParOf" srcId="{5A2514E0-EF59-4ADA-9927-1EC23BF6F8EC}" destId="{9249DD0B-F9E0-426D-8091-8AB5C67C09A2}" srcOrd="1" destOrd="0" presId="urn:microsoft.com/office/officeart/2005/8/layout/hierarchy3"/>
    <dgm:cxn modelId="{BAE25971-5E22-4C64-B0B3-D267A309FDD7}" type="presParOf" srcId="{42BD1641-71D0-4D66-85DA-858DC2A90237}" destId="{453E9829-FACF-427A-8F82-4E7E51A55E47}" srcOrd="1" destOrd="0" presId="urn:microsoft.com/office/officeart/2005/8/layout/hierarchy3"/>
    <dgm:cxn modelId="{26117ADD-6D56-416B-9875-D94ED05ECB20}" type="presParOf" srcId="{453E9829-FACF-427A-8F82-4E7E51A55E47}" destId="{79DC25CB-1ECF-44D2-8603-31B84510FECF}" srcOrd="0" destOrd="0" presId="urn:microsoft.com/office/officeart/2005/8/layout/hierarchy3"/>
    <dgm:cxn modelId="{7F2E2915-ACA0-4269-9F4D-AA959026A8C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1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err="1" smtClean="0">
              <a:solidFill>
                <a:srgbClr val="FF0000"/>
              </a:solidFill>
            </a:rPr>
            <a:t>eins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2</a:t>
          </a:r>
          <a:r>
            <a:rPr lang="fr-FR" sz="6500" kern="1200" dirty="0" smtClean="0">
              <a:solidFill>
                <a:srgbClr val="FF0000"/>
              </a:solidFill>
            </a:rPr>
            <a:t>1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>
              <a:solidFill>
                <a:srgbClr val="FF0000"/>
              </a:solidFill>
            </a:rPr>
            <a:t>ein</a:t>
          </a:r>
          <a:r>
            <a:rPr lang="fr-FR" sz="2200" kern="1200" dirty="0" err="1" smtClean="0"/>
            <a:t>und</a:t>
          </a:r>
          <a:r>
            <a:rPr lang="fr-FR" sz="2200" b="1" kern="1200" dirty="0" err="1" smtClean="0"/>
            <a:t>zwanzig</a:t>
          </a:r>
          <a:endParaRPr lang="fr-FR" sz="2200" b="1" kern="1200" dirty="0"/>
        </a:p>
      </dsp:txBody>
      <dsp:txXfrm>
        <a:off x="2042110" y="1827797"/>
        <a:ext cx="2202322" cy="13450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20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zwanzig</a:t>
          </a:r>
          <a:endParaRPr lang="fr-FR" sz="3200" b="1" kern="1200" dirty="0"/>
        </a:p>
      </dsp:txBody>
      <dsp:txXfrm>
        <a:off x="1277375" y="1462001"/>
        <a:ext cx="1759491" cy="10746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2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err="1" smtClean="0">
              <a:solidFill>
                <a:srgbClr val="FF0000"/>
              </a:solidFill>
            </a:rPr>
            <a:t>zwei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2</a:t>
          </a:r>
          <a:r>
            <a:rPr lang="fr-FR" sz="6500" kern="1200" dirty="0" smtClean="0">
              <a:solidFill>
                <a:srgbClr val="FF0000"/>
              </a:solidFill>
            </a:rPr>
            <a:t>2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solidFill>
                <a:srgbClr val="FF0000"/>
              </a:solidFill>
            </a:rPr>
            <a:t>zwei</a:t>
          </a:r>
          <a:r>
            <a:rPr lang="fr-FR" sz="2000" kern="1200" dirty="0" err="1" smtClean="0"/>
            <a:t>und</a:t>
          </a:r>
          <a:r>
            <a:rPr lang="fr-FR" sz="2000" b="1" kern="1200" dirty="0" err="1" smtClean="0"/>
            <a:t>zwanzig</a:t>
          </a:r>
          <a:endParaRPr lang="fr-FR" sz="2000" b="1" kern="1200" dirty="0"/>
        </a:p>
      </dsp:txBody>
      <dsp:txXfrm>
        <a:off x="2042110" y="1827797"/>
        <a:ext cx="2202322" cy="1345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20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zwanzig</a:t>
          </a:r>
          <a:endParaRPr lang="fr-FR" sz="3200" b="1" kern="1200" dirty="0"/>
        </a:p>
      </dsp:txBody>
      <dsp:txXfrm>
        <a:off x="1277375" y="1462001"/>
        <a:ext cx="1759491" cy="107460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3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err="1" smtClean="0">
              <a:solidFill>
                <a:srgbClr val="FF0000"/>
              </a:solidFill>
            </a:rPr>
            <a:t>drei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2</a:t>
          </a:r>
          <a:r>
            <a:rPr lang="fr-FR" sz="6500" kern="1200" dirty="0" smtClean="0">
              <a:solidFill>
                <a:srgbClr val="FF0000"/>
              </a:solidFill>
            </a:rPr>
            <a:t>3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err="1" smtClean="0">
              <a:solidFill>
                <a:srgbClr val="FF0000"/>
              </a:solidFill>
            </a:rPr>
            <a:t>drei</a:t>
          </a:r>
          <a:r>
            <a:rPr lang="fr-FR" sz="2100" kern="1200" dirty="0" err="1" smtClean="0"/>
            <a:t>und</a:t>
          </a:r>
          <a:r>
            <a:rPr lang="fr-FR" sz="2100" b="1" kern="1200" dirty="0" err="1" smtClean="0"/>
            <a:t>zwanzig</a:t>
          </a:r>
          <a:endParaRPr lang="fr-FR" sz="2100" b="1" kern="1200" dirty="0"/>
        </a:p>
      </dsp:txBody>
      <dsp:txXfrm>
        <a:off x="2042110" y="1827797"/>
        <a:ext cx="2202322" cy="134506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20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zwanzig</a:t>
          </a:r>
          <a:endParaRPr lang="fr-FR" sz="3200" b="1" kern="1200" dirty="0"/>
        </a:p>
      </dsp:txBody>
      <dsp:txXfrm>
        <a:off x="1277375" y="1462001"/>
        <a:ext cx="1759491" cy="1074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5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err="1" smtClean="0">
              <a:solidFill>
                <a:srgbClr val="FF0000"/>
              </a:solidFill>
            </a:rPr>
            <a:t>fünf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2000263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3</a:t>
          </a:r>
          <a:r>
            <a:rPr lang="fr-FR" sz="6500" kern="1200" dirty="0" smtClean="0">
              <a:solidFill>
                <a:srgbClr val="FF0000"/>
              </a:solidFill>
            </a:rPr>
            <a:t>5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2042110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85752" cy="1071570"/>
        </a:xfrm>
        <a:custGeom>
          <a:avLst/>
          <a:gdLst/>
          <a:ahLst/>
          <a:cxnLst/>
          <a:rect l="0" t="0" r="0" b="0"/>
          <a:pathLst>
            <a:path>
              <a:moveTo>
                <a:pt x="285752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>
              <a:solidFill>
                <a:srgbClr val="FF0000"/>
              </a:solidFill>
            </a:rPr>
            <a:t>fünf</a:t>
          </a:r>
          <a:r>
            <a:rPr lang="fr-FR" sz="2200" b="0" kern="1200" dirty="0" err="1" smtClean="0"/>
            <a:t>und</a:t>
          </a:r>
          <a:r>
            <a:rPr lang="fr-FR" sz="2200" b="1" kern="1200" dirty="0" err="1" smtClean="0"/>
            <a:t>dreißig</a:t>
          </a:r>
          <a:endParaRPr lang="fr-FR" sz="2200" b="1" kern="1200" dirty="0"/>
        </a:p>
      </dsp:txBody>
      <dsp:txXfrm>
        <a:off x="2042110" y="1827797"/>
        <a:ext cx="2202322" cy="134506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30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b="1" kern="1200" dirty="0" err="1" smtClean="0"/>
            <a:t>dreißig</a:t>
          </a:r>
          <a:endParaRPr lang="fr-FR" sz="3700" b="1" kern="1200" dirty="0"/>
        </a:p>
      </dsp:txBody>
      <dsp:txXfrm>
        <a:off x="1277375" y="1462001"/>
        <a:ext cx="1759491" cy="107460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6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kern="1200" dirty="0" err="1" smtClean="0">
              <a:solidFill>
                <a:srgbClr val="FF0000"/>
              </a:solidFill>
            </a:rPr>
            <a:t>sechs</a:t>
          </a:r>
          <a:endParaRPr lang="fr-FR" sz="42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4</a:t>
          </a:r>
          <a:r>
            <a:rPr lang="fr-FR" sz="6500" kern="1200" dirty="0" smtClean="0">
              <a:solidFill>
                <a:srgbClr val="FF0000"/>
              </a:solidFill>
            </a:rPr>
            <a:t>6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err="1" smtClean="0">
              <a:solidFill>
                <a:srgbClr val="FF0000"/>
              </a:solidFill>
            </a:rPr>
            <a:t>sechs</a:t>
          </a:r>
          <a:r>
            <a:rPr lang="fr-FR" sz="2100" kern="1200" dirty="0" err="1" smtClean="0"/>
            <a:t>und</a:t>
          </a:r>
          <a:r>
            <a:rPr lang="fr-FR" sz="2100" b="1" kern="1200" dirty="0" err="1" smtClean="0"/>
            <a:t>vierzig</a:t>
          </a:r>
          <a:endParaRPr lang="fr-FR" sz="2100" b="1" kern="1200" dirty="0"/>
        </a:p>
      </dsp:txBody>
      <dsp:txXfrm>
        <a:off x="2042110" y="1827797"/>
        <a:ext cx="2202322" cy="134506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40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b="1" kern="1200" dirty="0" err="1" smtClean="0"/>
            <a:t>vierzig</a:t>
          </a:r>
          <a:endParaRPr lang="fr-FR" sz="3800" b="1" kern="1200" dirty="0"/>
        </a:p>
      </dsp:txBody>
      <dsp:txXfrm>
        <a:off x="1277375" y="1462001"/>
        <a:ext cx="1759491" cy="107460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7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b="1" kern="1200" dirty="0" err="1" smtClean="0">
              <a:solidFill>
                <a:srgbClr val="FF0000"/>
              </a:solidFill>
            </a:rPr>
            <a:t>sieben</a:t>
          </a:r>
          <a:endParaRPr lang="fr-FR" sz="37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5</a:t>
          </a:r>
          <a:r>
            <a:rPr lang="fr-FR" sz="6500" kern="1200" dirty="0" smtClean="0">
              <a:solidFill>
                <a:srgbClr val="FF0000"/>
              </a:solidFill>
            </a:rPr>
            <a:t>7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>
              <a:solidFill>
                <a:srgbClr val="FF0000"/>
              </a:solidFill>
            </a:rPr>
            <a:t>sieben</a:t>
          </a:r>
          <a:r>
            <a:rPr lang="fr-FR" sz="1900" kern="1200" dirty="0" err="1" smtClean="0"/>
            <a:t>und</a:t>
          </a:r>
          <a:r>
            <a:rPr lang="fr-FR" sz="1900" b="1" kern="1200" dirty="0" err="1" smtClean="0"/>
            <a:t>fünfzig</a:t>
          </a:r>
          <a:endParaRPr lang="fr-FR" sz="1900" b="1" kern="1200" dirty="0"/>
        </a:p>
      </dsp:txBody>
      <dsp:txXfrm>
        <a:off x="2042110" y="1827797"/>
        <a:ext cx="2202322" cy="134506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50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/>
            <a:t>fünfzig</a:t>
          </a:r>
          <a:endParaRPr lang="fr-FR" sz="3600" b="1" kern="1200" dirty="0"/>
        </a:p>
      </dsp:txBody>
      <dsp:txXfrm>
        <a:off x="1277375" y="1462001"/>
        <a:ext cx="1759491" cy="107460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8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err="1" smtClean="0">
              <a:solidFill>
                <a:srgbClr val="FF0000"/>
              </a:solidFill>
            </a:rPr>
            <a:t>acht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6</a:t>
          </a:r>
          <a:r>
            <a:rPr lang="fr-FR" sz="6500" kern="1200" dirty="0" smtClean="0">
              <a:solidFill>
                <a:srgbClr val="FF0000"/>
              </a:solidFill>
            </a:rPr>
            <a:t>8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err="1" smtClean="0">
              <a:solidFill>
                <a:srgbClr val="FF0000"/>
              </a:solidFill>
            </a:rPr>
            <a:t>acht</a:t>
          </a:r>
          <a:r>
            <a:rPr lang="fr-FR" sz="2100" kern="1200" dirty="0" err="1" smtClean="0"/>
            <a:t>und</a:t>
          </a:r>
          <a:r>
            <a:rPr lang="fr-FR" sz="2100" b="1" kern="1200" dirty="0" err="1" smtClean="0"/>
            <a:t>sechzig</a:t>
          </a:r>
          <a:endParaRPr lang="fr-FR" sz="2100" b="1" kern="1200" dirty="0"/>
        </a:p>
      </dsp:txBody>
      <dsp:txXfrm>
        <a:off x="2042110" y="1827797"/>
        <a:ext cx="2202322" cy="134506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60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err="1" smtClean="0"/>
            <a:t>sechzig</a:t>
          </a:r>
          <a:endParaRPr lang="fr-FR" sz="3400" b="1" kern="1200" dirty="0"/>
        </a:p>
      </dsp:txBody>
      <dsp:txXfrm>
        <a:off x="1277375" y="1462001"/>
        <a:ext cx="1759491" cy="107460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9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b="1" kern="1200" dirty="0" err="1" smtClean="0">
              <a:solidFill>
                <a:srgbClr val="FF0000"/>
              </a:solidFill>
            </a:rPr>
            <a:t>neun</a:t>
          </a:r>
          <a:endParaRPr lang="fr-FR" sz="47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7</a:t>
          </a:r>
          <a:r>
            <a:rPr lang="fr-FR" sz="6500" kern="1200" dirty="0" smtClean="0">
              <a:solidFill>
                <a:srgbClr val="FF0000"/>
              </a:solidFill>
            </a:rPr>
            <a:t>9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>
              <a:solidFill>
                <a:srgbClr val="FF0000"/>
              </a:solidFill>
            </a:rPr>
            <a:t>neun</a:t>
          </a:r>
          <a:r>
            <a:rPr lang="fr-FR" sz="2100" kern="1200" dirty="0" err="1" smtClean="0"/>
            <a:t>und</a:t>
          </a:r>
          <a:r>
            <a:rPr lang="fr-FR" sz="2100" b="1" kern="1200" dirty="0" err="1" smtClean="0"/>
            <a:t>siebzig</a:t>
          </a:r>
          <a:endParaRPr lang="fr-FR" sz="2100" b="1" kern="1200" dirty="0"/>
        </a:p>
      </dsp:txBody>
      <dsp:txXfrm>
        <a:off x="2042110" y="1827797"/>
        <a:ext cx="2202322" cy="134506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70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/>
            <a:t>siebzig</a:t>
          </a:r>
          <a:endParaRPr lang="fr-FR" sz="3600" b="1" kern="1200" dirty="0"/>
        </a:p>
      </dsp:txBody>
      <dsp:txXfrm>
        <a:off x="1277375" y="1462001"/>
        <a:ext cx="1759491" cy="107460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9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b="1" kern="1200" dirty="0" err="1" smtClean="0">
              <a:solidFill>
                <a:srgbClr val="FF0000"/>
              </a:solidFill>
            </a:rPr>
            <a:t>neun</a:t>
          </a:r>
          <a:endParaRPr lang="fr-FR" sz="47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8</a:t>
          </a:r>
          <a:r>
            <a:rPr lang="fr-FR" sz="6500" kern="1200" dirty="0" smtClean="0">
              <a:solidFill>
                <a:srgbClr val="FF0000"/>
              </a:solidFill>
            </a:rPr>
            <a:t>9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>
              <a:solidFill>
                <a:srgbClr val="FF0000"/>
              </a:solidFill>
            </a:rPr>
            <a:t>neun</a:t>
          </a:r>
          <a:r>
            <a:rPr lang="fr-FR" sz="2100" kern="1200" dirty="0" err="1" smtClean="0"/>
            <a:t>und</a:t>
          </a:r>
          <a:r>
            <a:rPr lang="fr-FR" sz="2100" b="1" kern="1200" dirty="0" err="1" smtClean="0"/>
            <a:t>achtzig</a:t>
          </a:r>
          <a:endParaRPr lang="fr-FR" sz="2100" b="1" kern="1200" dirty="0"/>
        </a:p>
      </dsp:txBody>
      <dsp:txXfrm>
        <a:off x="2042110" y="1827797"/>
        <a:ext cx="2202322" cy="1345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80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/>
            <a:t>achtzig</a:t>
          </a:r>
          <a:endParaRPr lang="fr-FR" sz="3600" b="1" kern="1200" dirty="0"/>
        </a:p>
      </dsp:txBody>
      <dsp:txXfrm>
        <a:off x="1277375" y="1462001"/>
        <a:ext cx="1759491" cy="107460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31234" y="0"/>
          <a:ext cx="2120536" cy="106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solidFill>
                <a:srgbClr val="FF0000"/>
              </a:solidFill>
            </a:rPr>
            <a:t>9</a:t>
          </a:r>
          <a:endParaRPr lang="fr-FR" sz="4800" b="1" kern="1200" dirty="0">
            <a:solidFill>
              <a:srgbClr val="FF0000"/>
            </a:solidFill>
          </a:endParaRPr>
        </a:p>
      </dsp:txBody>
      <dsp:txXfrm>
        <a:off x="962288" y="31054"/>
        <a:ext cx="2058428" cy="998160"/>
      </dsp:txXfrm>
    </dsp:sp>
    <dsp:sp modelId="{79DC25CB-1ECF-44D2-8603-31B84510FECF}">
      <dsp:nvSpPr>
        <dsp:cNvPr id="0" name=""/>
        <dsp:cNvSpPr/>
      </dsp:nvSpPr>
      <dsp:spPr>
        <a:xfrm>
          <a:off x="1097568" y="1060268"/>
          <a:ext cx="91440" cy="796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6994"/>
              </a:lnTo>
              <a:lnTo>
                <a:pt x="87939" y="79699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185508" y="1327128"/>
          <a:ext cx="1696429" cy="10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b="1" kern="1200" dirty="0" err="1" smtClean="0">
              <a:solidFill>
                <a:srgbClr val="FF0000"/>
              </a:solidFill>
            </a:rPr>
            <a:t>neun</a:t>
          </a:r>
          <a:endParaRPr lang="fr-FR" sz="4700" b="1" kern="1200" dirty="0">
            <a:solidFill>
              <a:srgbClr val="FF0000"/>
            </a:solidFill>
          </a:endParaRPr>
        </a:p>
      </dsp:txBody>
      <dsp:txXfrm>
        <a:off x="1216562" y="1358182"/>
        <a:ext cx="1634321" cy="99816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1957601" y="0"/>
          <a:ext cx="2857519" cy="1428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>
              <a:solidFill>
                <a:schemeClr val="tx1"/>
              </a:solidFill>
            </a:rPr>
            <a:t>9</a:t>
          </a:r>
          <a:r>
            <a:rPr lang="fr-FR" sz="6500" kern="1200" dirty="0" smtClean="0">
              <a:solidFill>
                <a:srgbClr val="FF0000"/>
              </a:solidFill>
            </a:rPr>
            <a:t>9</a:t>
          </a:r>
          <a:endParaRPr lang="fr-FR" sz="6500" kern="1200" dirty="0">
            <a:solidFill>
              <a:srgbClr val="FF0000"/>
            </a:solidFill>
          </a:endParaRPr>
        </a:p>
      </dsp:txBody>
      <dsp:txXfrm>
        <a:off x="1999448" y="41847"/>
        <a:ext cx="2773825" cy="1345065"/>
      </dsp:txXfrm>
    </dsp:sp>
    <dsp:sp modelId="{79DC25CB-1ECF-44D2-8603-31B84510FECF}">
      <dsp:nvSpPr>
        <dsp:cNvPr id="0" name=""/>
        <dsp:cNvSpPr/>
      </dsp:nvSpPr>
      <dsp:spPr>
        <a:xfrm>
          <a:off x="2000263" y="1428759"/>
          <a:ext cx="243089" cy="1071570"/>
        </a:xfrm>
        <a:custGeom>
          <a:avLst/>
          <a:gdLst/>
          <a:ahLst/>
          <a:cxnLst/>
          <a:rect l="0" t="0" r="0" b="0"/>
          <a:pathLst>
            <a:path>
              <a:moveTo>
                <a:pt x="243089" y="0"/>
              </a:moveTo>
              <a:lnTo>
                <a:pt x="0" y="107157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2000263" y="1785950"/>
          <a:ext cx="2286016" cy="142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rgbClr val="FF0000"/>
              </a:solidFill>
            </a:rPr>
            <a:t>neun</a:t>
          </a:r>
          <a:r>
            <a:rPr lang="fr-FR" sz="2000" kern="1200" dirty="0" err="1" smtClean="0"/>
            <a:t>und</a:t>
          </a:r>
          <a:r>
            <a:rPr lang="fr-FR" sz="2000" b="1" kern="1200" dirty="0" err="1" smtClean="0"/>
            <a:t>neunzig</a:t>
          </a:r>
          <a:endParaRPr lang="fr-FR" sz="2000" b="1" kern="1200" dirty="0"/>
        </a:p>
      </dsp:txBody>
      <dsp:txXfrm>
        <a:off x="2042110" y="1827797"/>
        <a:ext cx="2202322" cy="13450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970193" y="0"/>
          <a:ext cx="2282946" cy="114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b="1" kern="1200" dirty="0" smtClean="0">
              <a:solidFill>
                <a:schemeClr val="tx1"/>
              </a:solidFill>
            </a:rPr>
            <a:t>90</a:t>
          </a:r>
          <a:endParaRPr lang="fr-FR" sz="5200" b="1" kern="1200" dirty="0">
            <a:solidFill>
              <a:schemeClr val="tx1"/>
            </a:solidFill>
          </a:endParaRPr>
        </a:p>
      </dsp:txBody>
      <dsp:txXfrm>
        <a:off x="1003626" y="33433"/>
        <a:ext cx="2216080" cy="1074607"/>
      </dsp:txXfrm>
    </dsp:sp>
    <dsp:sp modelId="{79DC25CB-1ECF-44D2-8603-31B84510FECF}">
      <dsp:nvSpPr>
        <dsp:cNvPr id="0" name=""/>
        <dsp:cNvSpPr/>
      </dsp:nvSpPr>
      <dsp:spPr>
        <a:xfrm>
          <a:off x="1152768" y="1141473"/>
          <a:ext cx="91440" cy="85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831"/>
              </a:lnTo>
              <a:lnTo>
                <a:pt x="91173" y="85783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384E-0DB4-4F3D-86F6-C89FA4EEB92B}">
      <dsp:nvSpPr>
        <dsp:cNvPr id="0" name=""/>
        <dsp:cNvSpPr/>
      </dsp:nvSpPr>
      <dsp:spPr>
        <a:xfrm>
          <a:off x="1243942" y="1428568"/>
          <a:ext cx="1826357" cy="114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neunzig</a:t>
          </a:r>
          <a:endParaRPr lang="fr-FR" sz="3200" b="1" kern="1200" dirty="0"/>
        </a:p>
      </dsp:txBody>
      <dsp:txXfrm>
        <a:off x="1277375" y="1462001"/>
        <a:ext cx="1759491" cy="1074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225E7E-E22D-4FBB-8363-8052B27397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985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DE0C8A-1C7D-42CF-8C56-29FB77ADBF37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131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F993A-4D87-4EB5-B703-67E1CC371E78}" type="slidenum">
              <a:rPr lang="fr-FR" smtClean="0"/>
              <a:pPr eaLnBrk="1" hangingPunct="1"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2276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88F8F-C20D-48BA-90BF-3C2105FB3C91}" type="slidenum">
              <a:rPr lang="fr-FR" smtClean="0"/>
              <a:pPr eaLnBrk="1" hangingPunct="1"/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625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C5F3A6-4944-496C-BF26-300D639B373D}" type="slidenum">
              <a:rPr lang="fr-FR" smtClean="0"/>
              <a:pPr eaLnBrk="1" hangingPunct="1"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9363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CC175-9F92-4480-A168-5C0AD24920B2}" type="slidenum">
              <a:rPr lang="fr-FR" smtClean="0"/>
              <a:pPr eaLnBrk="1" hangingPunct="1"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0930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CD1E7C-0BFE-46D9-826D-EBF3BB9CE0B1}" type="slidenum">
              <a:rPr lang="fr-FR" smtClean="0"/>
              <a:pPr eaLnBrk="1" hangingPunct="1"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3842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03C07-AB71-462C-AC95-0927447A6A5A}" type="slidenum">
              <a:rPr lang="fr-FR" smtClean="0"/>
              <a:pPr eaLnBrk="1" hangingPunct="1"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9100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03C07-AB71-462C-AC95-0927447A6A5A}" type="slidenum">
              <a:rPr lang="fr-FR" smtClean="0"/>
              <a:pPr eaLnBrk="1" hangingPunct="1"/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7678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03C07-AB71-462C-AC95-0927447A6A5A}" type="slidenum">
              <a:rPr lang="fr-FR" smtClean="0"/>
              <a:pPr eaLnBrk="1" hangingPunct="1"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6200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C70EBB-01A2-4A3C-84CE-99C49100AFC8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8599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63D0CB-4FD2-4754-B3ED-99A3727E5000}" type="slidenum">
              <a:rPr lang="fr-FR" smtClean="0"/>
              <a:pPr eaLnBrk="1" hangingPunct="1"/>
              <a:t>22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0482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1507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8CE4C7-1460-445F-B233-4215EEC95147}" type="slidenum">
              <a:rPr lang="fr-FR" smtClean="0"/>
              <a:pPr eaLnBrk="1" hangingPunct="1"/>
              <a:t>23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064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F08C2-C131-4FB6-BAED-75DDE116C75C}" type="slidenum">
              <a:rPr lang="fr-FR" smtClean="0"/>
              <a:pPr eaLnBrk="1" hangingPunct="1"/>
              <a:t>24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0924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D300D-7013-4DC5-ABAF-3395D06F26D8}" type="slidenum">
              <a:rPr lang="fr-FR" smtClean="0"/>
              <a:pPr eaLnBrk="1" hangingPunct="1"/>
              <a:t>25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56611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E0278-A530-4AC2-A3A7-465FCBE7EBA6}" type="slidenum">
              <a:rPr lang="fr-FR" smtClean="0"/>
              <a:pPr eaLnBrk="1" hangingPunct="1"/>
              <a:t>26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58485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59364-93F4-4A9E-8581-F030D678D92B}" type="slidenum">
              <a:rPr lang="fr-FR" smtClean="0"/>
              <a:pPr eaLnBrk="1" hangingPunct="1"/>
              <a:t>27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7418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2D26B3-9A63-4DBB-8E20-BCCD1D01D3B4}" type="slidenum">
              <a:rPr lang="fr-FR" smtClean="0"/>
              <a:pPr eaLnBrk="1" hangingPunct="1"/>
              <a:t>28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1159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4C73BA-3658-4D84-8F48-25BA3AEDCF62}" type="slidenum">
              <a:rPr lang="fr-FR" smtClean="0"/>
              <a:pPr eaLnBrk="1" hangingPunct="1"/>
              <a:t>29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06743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E0278-A530-4AC2-A3A7-465FCBE7EBA6}" type="slidenum">
              <a:rPr lang="fr-FR" smtClean="0"/>
              <a:pPr eaLnBrk="1" hangingPunct="1"/>
              <a:t>30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0606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282577-D2A4-4446-A7CB-FBB81F2E2610}" type="slidenum">
              <a:rPr lang="fr-FR" smtClean="0"/>
              <a:pPr eaLnBrk="1" hangingPunct="1"/>
              <a:t>31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2096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6DBF8-26B1-4665-989E-78A0877101DA}" type="slidenum">
              <a:rPr lang="fr-FR" smtClean="0"/>
              <a:pPr eaLnBrk="1" hangingPunct="1"/>
              <a:t>32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829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23423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C70EBB-01A2-4A3C-84CE-99C49100AFC8}" type="slidenum">
              <a:rPr lang="fr-FR" smtClean="0"/>
              <a:pPr eaLnBrk="1" hangingPunct="1"/>
              <a:t>33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0613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4A028B-3843-4361-8C65-59AC47174383}" type="slidenum">
              <a:rPr lang="fr-FR" smtClean="0"/>
              <a:pPr eaLnBrk="1" hangingPunct="1"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2890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D7BAA0-BEA7-4719-B17B-65E0572C7385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0408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D7BAA0-BEA7-4719-B17B-65E0572C7385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929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C5C33E-EED8-403A-AC8A-1C5185BFFBDF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7024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55C4F-A07C-4F5F-81BE-9639922D0CE9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296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36331-7E8F-490F-A3F8-EBB7D7B85EAA}" type="slidenum">
              <a:rPr lang="fr-FR" smtClean="0"/>
              <a:pPr eaLnBrk="1" hangingPunct="1"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0101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F3127-9D53-4CFF-B078-E1FC733C9C11}" type="slidenum">
              <a:rPr lang="fr-FR" smtClean="0"/>
              <a:pPr eaLnBrk="1" hangingPunct="1"/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9480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F214F5-354D-4670-8FE2-26F4065730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1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0E85-14A5-4BD2-8ADE-2548F4BE7D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2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09CA-6280-491C-B742-3D08D0B070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6B7B-8605-48BB-85C9-7170CB1F8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0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26EF3-14B9-4B61-A647-3EE96651CD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4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1EED-E829-4138-BF7D-68D135872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1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958686-868C-4DCB-B994-DB06536AD8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05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9A89-C376-4E10-AEF3-4884101E31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2AA3-6D99-4358-A8BA-30E0470D3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0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EE2E8-EC07-4A82-A74C-7DEC37570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2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6CD2A8-7669-460F-A85F-F49CA01995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B2677C-C2EF-4360-8F4E-D09E0DC57F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2" r:id="rId2"/>
    <p:sldLayoutId id="2147483999" r:id="rId3"/>
    <p:sldLayoutId id="2147483993" r:id="rId4"/>
    <p:sldLayoutId id="2147484000" r:id="rId5"/>
    <p:sldLayoutId id="2147483994" r:id="rId6"/>
    <p:sldLayoutId id="2147483995" r:id="rId7"/>
    <p:sldLayoutId id="2147484001" r:id="rId8"/>
    <p:sldLayoutId id="2147484002" r:id="rId9"/>
    <p:sldLayoutId id="2147483996" r:id="rId10"/>
    <p:sldLayoutId id="21474839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Data" Target="../diagrams/data26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17" Type="http://schemas.microsoft.com/office/2007/relationships/diagramDrawing" Target="../diagrams/drawing2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diagramLayout" Target="../diagrams/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diagramData" Target="../diagrams/data29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17" Type="http://schemas.microsoft.com/office/2007/relationships/diagramDrawing" Target="../diagrams/drawing29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openxmlformats.org/officeDocument/2006/relationships/diagramLayout" Target="../diagrams/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17" Type="http://schemas.microsoft.com/office/2007/relationships/diagramDrawing" Target="../diagrams/drawing3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Relationship Id="rId14" Type="http://schemas.openxmlformats.org/officeDocument/2006/relationships/diagramLayout" Target="../diagrams/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diagramData" Target="../diagrams/data38.xml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17" Type="http://schemas.microsoft.com/office/2007/relationships/diagramDrawing" Target="../diagrams/drawing38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5" Type="http://schemas.openxmlformats.org/officeDocument/2006/relationships/diagramQuickStyle" Target="../diagrams/quickStyle36.xml"/><Relationship Id="rId15" Type="http://schemas.openxmlformats.org/officeDocument/2006/relationships/diagramQuickStyle" Target="../diagrams/quickStyle38.xml"/><Relationship Id="rId10" Type="http://schemas.openxmlformats.org/officeDocument/2006/relationships/diagramQuickStyle" Target="../diagrams/quickStyle37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Relationship Id="rId14" Type="http://schemas.openxmlformats.org/officeDocument/2006/relationships/diagramLayout" Target="../diagrams/layout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diagramData" Target="../diagrams/data41.xml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17" Type="http://schemas.microsoft.com/office/2007/relationships/diagramDrawing" Target="../diagrams/drawing41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Relationship Id="rId14" Type="http://schemas.openxmlformats.org/officeDocument/2006/relationships/diagramLayout" Target="../diagrams/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diagramData" Target="../diagrams/data44.xml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17" Type="http://schemas.microsoft.com/office/2007/relationships/diagramDrawing" Target="../diagrams/drawing44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5" Type="http://schemas.openxmlformats.org/officeDocument/2006/relationships/diagramQuickStyle" Target="../diagrams/quickStyle42.xml"/><Relationship Id="rId15" Type="http://schemas.openxmlformats.org/officeDocument/2006/relationships/diagramQuickStyle" Target="../diagrams/quickStyle44.xml"/><Relationship Id="rId10" Type="http://schemas.openxmlformats.org/officeDocument/2006/relationships/diagramQuickStyle" Target="../diagrams/quickStyle43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Relationship Id="rId14" Type="http://schemas.openxmlformats.org/officeDocument/2006/relationships/diagramLayout" Target="../diagrams/layout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diagramData" Target="../diagrams/data47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17" Type="http://schemas.microsoft.com/office/2007/relationships/diagramDrawing" Target="../diagrams/drawing47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5" Type="http://schemas.openxmlformats.org/officeDocument/2006/relationships/diagramQuickStyle" Target="../diagrams/quickStyle47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Relationship Id="rId14" Type="http://schemas.openxmlformats.org/officeDocument/2006/relationships/diagramLayout" Target="../diagrams/layout4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13" Type="http://schemas.openxmlformats.org/officeDocument/2006/relationships/diagramData" Target="../diagrams/data50.xml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17" Type="http://schemas.microsoft.com/office/2007/relationships/diagramDrawing" Target="../diagrams/drawing50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5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5" Type="http://schemas.openxmlformats.org/officeDocument/2006/relationships/diagramQuickStyle" Target="../diagrams/quickStyle50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Relationship Id="rId14" Type="http://schemas.openxmlformats.org/officeDocument/2006/relationships/diagramLayout" Target="../diagrams/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13" Type="http://schemas.openxmlformats.org/officeDocument/2006/relationships/diagramData" Target="../diagrams/data53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17" Type="http://schemas.microsoft.com/office/2007/relationships/diagramDrawing" Target="../diagrams/drawing5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5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5" Type="http://schemas.openxmlformats.org/officeDocument/2006/relationships/diagramQuickStyle" Target="../diagrams/quickStyle51.xml"/><Relationship Id="rId15" Type="http://schemas.openxmlformats.org/officeDocument/2006/relationships/diagramQuickStyle" Target="../diagrams/quickStyle53.xml"/><Relationship Id="rId10" Type="http://schemas.openxmlformats.org/officeDocument/2006/relationships/diagramQuickStyle" Target="../diagrams/quickStyle52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Relationship Id="rId14" Type="http://schemas.openxmlformats.org/officeDocument/2006/relationships/diagramLayout" Target="../diagrams/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9" Type="http://schemas.openxmlformats.org/officeDocument/2006/relationships/diagramLayout" Target="../diagrams/layout12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34" Type="http://schemas.openxmlformats.org/officeDocument/2006/relationships/diagramLayout" Target="../diagrams/layout11.xml"/><Relationship Id="rId42" Type="http://schemas.microsoft.com/office/2007/relationships/diagramDrawing" Target="../diagrams/drawing12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33" Type="http://schemas.openxmlformats.org/officeDocument/2006/relationships/diagramData" Target="../diagrams/data11.xml"/><Relationship Id="rId38" Type="http://schemas.openxmlformats.org/officeDocument/2006/relationships/diagramData" Target="../diagrams/data12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41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37" Type="http://schemas.microsoft.com/office/2007/relationships/diagramDrawing" Target="../diagrams/drawing11.xml"/><Relationship Id="rId40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36" Type="http://schemas.openxmlformats.org/officeDocument/2006/relationships/diagramColors" Target="../diagrams/colors11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Relationship Id="rId35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9" Type="http://schemas.openxmlformats.org/officeDocument/2006/relationships/diagramLayout" Target="../diagrams/layout20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34" Type="http://schemas.openxmlformats.org/officeDocument/2006/relationships/diagramLayout" Target="../diagrams/layout19.xml"/><Relationship Id="rId42" Type="http://schemas.microsoft.com/office/2007/relationships/diagramDrawing" Target="../diagrams/drawing20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33" Type="http://schemas.openxmlformats.org/officeDocument/2006/relationships/diagramData" Target="../diagrams/data19.xml"/><Relationship Id="rId38" Type="http://schemas.openxmlformats.org/officeDocument/2006/relationships/diagramData" Target="../diagrams/data2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41" Type="http://schemas.openxmlformats.org/officeDocument/2006/relationships/diagramColors" Target="../diagrams/colors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37" Type="http://schemas.microsoft.com/office/2007/relationships/diagramDrawing" Target="../diagrams/drawing19.xml"/><Relationship Id="rId40" Type="http://schemas.openxmlformats.org/officeDocument/2006/relationships/diagramQuickStyle" Target="../diagrams/quickStyle20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36" Type="http://schemas.openxmlformats.org/officeDocument/2006/relationships/diagramColors" Target="../diagrams/colors19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Relationship Id="rId35" Type="http://schemas.openxmlformats.org/officeDocument/2006/relationships/diagramQuickStyle" Target="../diagrams/quickStyl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300">
            <a:off x="2542615" y="429117"/>
            <a:ext cx="9468243" cy="4339650"/>
          </a:xfrm>
          <a:prstGeom prst="rect">
            <a:avLst/>
          </a:prstGeom>
          <a:noFill/>
          <a:scene3d>
            <a:camera prst="perspectiveHeroicExtremeRightFacing"/>
            <a:lightRig rig="flood" dir="t"/>
          </a:scene3d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softEdge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800" b="1" dirty="0">
                <a:ln w="22225">
                  <a:solidFill>
                    <a:srgbClr val="0B1645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Die </a:t>
            </a:r>
            <a:r>
              <a:rPr lang="fr-FR" sz="13800" b="1" dirty="0" smtClean="0">
                <a:ln w="22225">
                  <a:solidFill>
                    <a:srgbClr val="0B1645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Zahlen bis 99</a:t>
            </a:r>
            <a:endParaRPr lang="fr-FR" sz="13800" b="1" dirty="0">
              <a:ln w="22225">
                <a:solidFill>
                  <a:srgbClr val="0B1645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5595938" y="4214813"/>
            <a:ext cx="1214438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096001" y="4143376"/>
            <a:ext cx="928687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5828978" y="5214939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2796540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6601287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29147510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45794905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44284928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67915048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10423200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445086428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91506503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15827250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14401741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34504107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858286660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556229544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737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35915702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78479829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8001256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596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92" y="12687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57884456"/>
              </p:ext>
            </p:extLst>
          </p:nvPr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54036487"/>
              </p:ext>
            </p:extLst>
          </p:nvPr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15150575"/>
              </p:ext>
            </p:extLst>
          </p:nvPr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995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952876" y="2000251"/>
            <a:ext cx="4214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800">
                <a:solidFill>
                  <a:srgbClr val="FF0000"/>
                </a:solidFill>
              </a:rPr>
              <a:t>Wie alt ist er?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952876" y="3143251"/>
            <a:ext cx="4214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800">
                <a:solidFill>
                  <a:srgbClr val="FF0000"/>
                </a:solidFill>
              </a:rPr>
              <a:t>Wie alt ist sie?</a:t>
            </a:r>
          </a:p>
        </p:txBody>
      </p:sp>
      <p:pic>
        <p:nvPicPr>
          <p:cNvPr id="5" name="Picture 2" descr="Résultat de recherche d'images pour &quot;mann playmobil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/>
          <a:stretch/>
        </p:blipFill>
        <p:spPr bwMode="auto">
          <a:xfrm rot="20511388">
            <a:off x="1034408" y="548680"/>
            <a:ext cx="17239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playmobil junger man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6378">
            <a:off x="8469558" y="3445565"/>
            <a:ext cx="19976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frau playmobil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0"/>
          <a:stretch/>
        </p:blipFill>
        <p:spPr bwMode="auto">
          <a:xfrm rot="1313537">
            <a:off x="9258059" y="310465"/>
            <a:ext cx="17938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59">
            <a:off x="1009101" y="3576951"/>
            <a:ext cx="30857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err="1" smtClean="0">
                <a:latin typeface="Comic Sans MS" pitchFamily="66" charset="0"/>
              </a:rPr>
              <a:t>Klara</a:t>
            </a:r>
            <a:r>
              <a:rPr lang="fr-FR" sz="3200" dirty="0" smtClean="0">
                <a:latin typeface="Comic Sans MS" pitchFamily="66" charset="0"/>
              </a:rPr>
              <a:t>  </a:t>
            </a:r>
            <a:r>
              <a:rPr lang="fr-FR" sz="3200" dirty="0">
                <a:latin typeface="Comic Sans MS" pitchFamily="66" charset="0"/>
              </a:rPr>
              <a:t>….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/>
              <a:t>11</a:t>
            </a:r>
            <a:endParaRPr lang="fr-FR" sz="4800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141028" y="4360862"/>
            <a:ext cx="550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 smtClean="0"/>
              <a:t>Klara</a:t>
            </a:r>
            <a:r>
              <a:rPr lang="fr-FR" sz="3200" dirty="0" smtClean="0"/>
              <a:t>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elf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8194" name="Picture 2" descr="Résultat de recherche d'images pour &quot;playmobil mädchen figu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060848"/>
            <a:ext cx="30857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Jonas 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74033" y="4653136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/>
              <a:t>Jonas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dreißig</a:t>
            </a:r>
            <a:r>
              <a:rPr lang="fr-FR" sz="3200" dirty="0"/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/>
              <a:t>30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67" y="2335299"/>
            <a:ext cx="628650" cy="447675"/>
          </a:xfrm>
          <a:prstGeom prst="rect">
            <a:avLst/>
          </a:prstGeom>
        </p:spPr>
      </p:pic>
      <p:pic>
        <p:nvPicPr>
          <p:cNvPr id="2050" name="Picture 2" descr="Résultat de recherche d'images pour &quot;mann playmobil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/>
          <a:stretch/>
        </p:blipFill>
        <p:spPr bwMode="auto">
          <a:xfrm>
            <a:off x="3676159" y="2264069"/>
            <a:ext cx="17239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0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Judith …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631504" y="4581128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/>
              <a:t>Judith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einundzwanzig</a:t>
            </a:r>
            <a:r>
              <a:rPr lang="fr-FR" sz="3200" dirty="0"/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/>
              <a:t>21</a:t>
            </a:r>
            <a:endParaRPr lang="fr-FR" sz="4800" dirty="0"/>
          </a:p>
        </p:txBody>
      </p:sp>
      <p:pic>
        <p:nvPicPr>
          <p:cNvPr id="3074" name="Picture 2" descr="Résultat de recherche d'images pour &quot;frau playmobi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010164"/>
            <a:ext cx="118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latin typeface="Comic Sans MS" pitchFamily="66" charset="0"/>
              </a:rPr>
              <a:t>Richard</a:t>
            </a:r>
            <a:r>
              <a:rPr lang="fr-FR" sz="3200" dirty="0" smtClean="0">
                <a:latin typeface="Comic Sans MS" pitchFamily="66" charset="0"/>
              </a:rPr>
              <a:t> </a:t>
            </a:r>
            <a:r>
              <a:rPr lang="fr-FR" sz="3200" dirty="0">
                <a:latin typeface="Comic Sans MS" pitchFamily="66" charset="0"/>
              </a:rPr>
              <a:t>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774033" y="4581128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 smtClean="0"/>
              <a:t>Richard</a:t>
            </a:r>
            <a:r>
              <a:rPr lang="fr-FR" sz="3200" dirty="0" smtClean="0"/>
              <a:t>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vierundzwanzig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2</a:t>
            </a:r>
            <a:r>
              <a:rPr lang="fr-FR" sz="4800" dirty="0" smtClean="0"/>
              <a:t>4</a:t>
            </a:r>
            <a:endParaRPr lang="fr-FR" sz="4800" dirty="0"/>
          </a:p>
        </p:txBody>
      </p:sp>
      <p:pic>
        <p:nvPicPr>
          <p:cNvPr id="7170" name="Picture 2" descr="Résultat de recherche d'images pour &quot;playmobil junger man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3" y="1916831"/>
            <a:ext cx="19976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Lena …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703512" y="443711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/>
              <a:t>Lena ist </a:t>
            </a:r>
            <a:r>
              <a:rPr lang="fr-FR" sz="3200">
                <a:solidFill>
                  <a:srgbClr val="FF0000"/>
                </a:solidFill>
              </a:rPr>
              <a:t>siebenundzwanzig</a:t>
            </a:r>
            <a:r>
              <a:rPr lang="fr-FR" sz="3200"/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/>
              <a:t>27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9" y="2251026"/>
            <a:ext cx="628650" cy="447675"/>
          </a:xfrm>
          <a:prstGeom prst="rect">
            <a:avLst/>
          </a:prstGeom>
        </p:spPr>
      </p:pic>
      <p:pic>
        <p:nvPicPr>
          <p:cNvPr id="6146" name="Picture 2" descr="Résultat de recherche d'images pour &quot;alte frau playmobil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7"/>
          <a:stretch/>
        </p:blipFill>
        <p:spPr bwMode="auto">
          <a:xfrm>
            <a:off x="4079776" y="1938156"/>
            <a:ext cx="133688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Thomas 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631504" y="443711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/>
              <a:t>Thomas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zweiunddreißig</a:t>
            </a:r>
            <a:r>
              <a:rPr lang="fr-FR" sz="3200" dirty="0"/>
              <a:t>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/>
              <a:t>32</a:t>
            </a:r>
          </a:p>
        </p:txBody>
      </p:sp>
      <p:pic>
        <p:nvPicPr>
          <p:cNvPr id="9218" name="Picture 2" descr="Résultat de recherche d'images pour &quot;playmobil mädchen figu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060848"/>
            <a:ext cx="30857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0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Simon … 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631504" y="4365104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/>
              <a:t>Simon ist </a:t>
            </a:r>
            <a:r>
              <a:rPr lang="fr-FR" sz="3200">
                <a:solidFill>
                  <a:srgbClr val="FF0000"/>
                </a:solidFill>
              </a:rPr>
              <a:t>fünfundvierzig</a:t>
            </a:r>
            <a:r>
              <a:rPr lang="fr-FR" sz="3200"/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/>
              <a:t>45</a:t>
            </a:r>
          </a:p>
        </p:txBody>
      </p:sp>
      <p:pic>
        <p:nvPicPr>
          <p:cNvPr id="10242" name="Picture 2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902152"/>
            <a:ext cx="30857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1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Kathrin 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74033" y="443711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/>
              <a:t>Kathrin ist </a:t>
            </a:r>
            <a:r>
              <a:rPr lang="fr-FR" sz="3200">
                <a:solidFill>
                  <a:srgbClr val="FF0000"/>
                </a:solidFill>
              </a:rPr>
              <a:t>neunundvierzig</a:t>
            </a:r>
            <a:r>
              <a:rPr lang="fr-FR" sz="3200"/>
              <a:t>.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/>
              <a:t>49</a:t>
            </a:r>
          </a:p>
        </p:txBody>
      </p:sp>
      <p:pic>
        <p:nvPicPr>
          <p:cNvPr id="4098" name="Picture 2" descr="Résultat de recherche d'images pour &quot;frau playmobil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0"/>
          <a:stretch/>
        </p:blipFill>
        <p:spPr bwMode="auto">
          <a:xfrm>
            <a:off x="3802065" y="2060848"/>
            <a:ext cx="17938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829872132"/>
              </p:ext>
            </p:extLst>
          </p:nvPr>
        </p:nvGraphicFramePr>
        <p:xfrm>
          <a:off x="898680" y="253751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/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71615896"/>
              </p:ext>
            </p:extLst>
          </p:nvPr>
        </p:nvGraphicFramePr>
        <p:xfrm>
          <a:off x="898680" y="1222447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979048" y="216355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979048" y="319884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996702" y="413947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5525286" y="208327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5542940" y="2307465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5560594" y="328815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5627278" y="423785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9504074" y="119275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9486420" y="2294078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9544140" y="344974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5542940" y="121644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  <p:pic>
        <p:nvPicPr>
          <p:cNvPr id="8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488" y="0"/>
            <a:ext cx="1449512" cy="144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 smtClean="0">
                <a:latin typeface="Comic Sans MS" pitchFamily="66" charset="0"/>
              </a:rPr>
              <a:t>Isabel</a:t>
            </a:r>
            <a:r>
              <a:rPr lang="fr-FR" sz="3200" dirty="0" smtClean="0">
                <a:latin typeface="Comic Sans MS" pitchFamily="66" charset="0"/>
              </a:rPr>
              <a:t> </a:t>
            </a:r>
            <a:r>
              <a:rPr lang="fr-FR" sz="3200" dirty="0">
                <a:latin typeface="Comic Sans MS" pitchFamily="66" charset="0"/>
              </a:rPr>
              <a:t>…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703512" y="443711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 smtClean="0"/>
              <a:t>Isabel</a:t>
            </a:r>
            <a:r>
              <a:rPr lang="fr-FR" sz="3200" dirty="0" smtClean="0"/>
              <a:t>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zweiundfünfzig</a:t>
            </a:r>
            <a:r>
              <a:rPr lang="fr-FR" sz="3200" dirty="0"/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/>
              <a:t>52</a:t>
            </a:r>
            <a:endParaRPr lang="fr-FR" sz="4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9" y="2251026"/>
            <a:ext cx="628650" cy="447675"/>
          </a:xfrm>
          <a:prstGeom prst="rect">
            <a:avLst/>
          </a:prstGeom>
        </p:spPr>
      </p:pic>
      <p:pic>
        <p:nvPicPr>
          <p:cNvPr id="11266" name="Picture 2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060848"/>
            <a:ext cx="30857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Helga 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631504" y="443711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/>
              <a:t>Helga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achtundsiebzig</a:t>
            </a:r>
            <a:r>
              <a:rPr lang="fr-FR" sz="3200" dirty="0"/>
              <a:t>.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7</a:t>
            </a:r>
            <a:r>
              <a:rPr lang="fr-FR" sz="4800" dirty="0" smtClean="0"/>
              <a:t>8</a:t>
            </a:r>
            <a:endParaRPr lang="fr-FR" sz="4800" dirty="0"/>
          </a:p>
        </p:txBody>
      </p:sp>
      <p:pic>
        <p:nvPicPr>
          <p:cNvPr id="5122" name="Picture 2" descr="Résultat de recherche d'images pour &quot;alte frau playmobi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2"/>
          <a:stretch/>
        </p:blipFill>
        <p:spPr bwMode="auto">
          <a:xfrm>
            <a:off x="4007768" y="2060848"/>
            <a:ext cx="13518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Comic Sans MS" pitchFamily="66" charset="0"/>
              </a:rPr>
              <a:t>Albert 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919536" y="4581128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3200" dirty="0"/>
              <a:t>Albert </a:t>
            </a:r>
            <a:r>
              <a:rPr lang="fr-FR" sz="3200" dirty="0" err="1"/>
              <a:t>ist</a:t>
            </a:r>
            <a:r>
              <a:rPr lang="fr-FR" sz="3200" dirty="0"/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siebenundachtzig</a:t>
            </a:r>
            <a:r>
              <a:rPr lang="fr-FR" sz="3200" dirty="0"/>
              <a:t>.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39" y="29289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8</a:t>
            </a:r>
            <a:r>
              <a:rPr lang="fr-FR" sz="4800" dirty="0" smtClean="0"/>
              <a:t>7</a:t>
            </a:r>
            <a:endParaRPr lang="fr-FR" sz="4800" dirty="0"/>
          </a:p>
        </p:txBody>
      </p:sp>
      <p:pic>
        <p:nvPicPr>
          <p:cNvPr id="1026" name="Picture 2" descr="Résultat de recherche d'images pour &quot;einstein playmobi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r="26890"/>
          <a:stretch/>
        </p:blipFill>
        <p:spPr bwMode="auto">
          <a:xfrm>
            <a:off x="4151784" y="2132856"/>
            <a:ext cx="13422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783632" y="2000251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800" dirty="0" err="1">
                <a:solidFill>
                  <a:srgbClr val="FF0000"/>
                </a:solidFill>
              </a:rPr>
              <a:t>Wie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alt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ist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</a:rPr>
              <a:t>dein</a:t>
            </a:r>
            <a:r>
              <a:rPr lang="fr-FR" sz="4800" dirty="0" smtClean="0">
                <a:solidFill>
                  <a:srgbClr val="FF0000"/>
                </a:solidFill>
              </a:rPr>
              <a:t> Vater?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813224" y="3284984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800" dirty="0" err="1">
                <a:solidFill>
                  <a:srgbClr val="FF0000"/>
                </a:solidFill>
              </a:rPr>
              <a:t>Wie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alt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ist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</a:rPr>
              <a:t>deine</a:t>
            </a:r>
            <a:r>
              <a:rPr lang="fr-FR" sz="4800" dirty="0" smtClean="0">
                <a:solidFill>
                  <a:srgbClr val="FF0000"/>
                </a:solidFill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</a:rPr>
              <a:t>Mutter</a:t>
            </a:r>
            <a:r>
              <a:rPr lang="fr-FR" sz="4800" dirty="0" smtClean="0">
                <a:solidFill>
                  <a:srgbClr val="FF0000"/>
                </a:solidFill>
              </a:rPr>
              <a:t>?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>
          <a:xfrm>
            <a:off x="3791744" y="143314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3503712" y="2204864"/>
            <a:ext cx="216024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7176120" y="2418303"/>
            <a:ext cx="1584176" cy="2126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79488" y="4653136"/>
            <a:ext cx="400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Meine</a:t>
            </a:r>
            <a:r>
              <a:rPr lang="fr-FR" sz="3200" dirty="0" smtClean="0"/>
              <a:t> </a:t>
            </a:r>
            <a:r>
              <a:rPr lang="fr-FR" sz="3200" dirty="0" err="1" smtClean="0"/>
              <a:t>Mutter</a:t>
            </a:r>
            <a:r>
              <a:rPr lang="fr-FR" sz="3200" dirty="0" smtClean="0"/>
              <a:t> </a:t>
            </a:r>
            <a:r>
              <a:rPr lang="fr-FR" sz="3200" dirty="0" err="1" smtClean="0"/>
              <a:t>ist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8284964" y="465313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Mein Vater </a:t>
            </a:r>
            <a:r>
              <a:rPr lang="fr-FR" sz="3200" dirty="0" err="1" smtClean="0"/>
              <a:t>ist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4241794" y="55919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Mein(e) … </a:t>
            </a:r>
            <a:r>
              <a:rPr lang="fr-FR" sz="3200" dirty="0" err="1" smtClean="0"/>
              <a:t>ist</a:t>
            </a:r>
            <a:r>
              <a:rPr lang="fr-FR" sz="3200" dirty="0" smtClean="0"/>
              <a:t> 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335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6214" y="274638"/>
            <a:ext cx="6135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NOMBRES JUSQU’A 99: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884363" y="21605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dreißig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84364" y="2663825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381500" y="1655764"/>
            <a:ext cx="1214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84364" y="3240088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884364" y="3708400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sechzig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884364" y="4211639"/>
            <a:ext cx="17859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siebzig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884363" y="467995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884363" y="51847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340351" y="1655764"/>
            <a:ext cx="428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664200" y="1655764"/>
            <a:ext cx="1714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356475" y="1655764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884363" y="1655764"/>
            <a:ext cx="22145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7788276" y="1655764"/>
            <a:ext cx="3071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undzwanzig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4381501" y="2160588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40351" y="21605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664200" y="21605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7356475" y="2160588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7788275" y="2160588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undvierzig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65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53" y="777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colade fermante 21"/>
          <p:cNvSpPr/>
          <p:nvPr/>
        </p:nvSpPr>
        <p:spPr>
          <a:xfrm rot="5400000">
            <a:off x="2416969" y="5250656"/>
            <a:ext cx="571500" cy="15001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809750" y="62738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dizaines</a:t>
            </a:r>
          </a:p>
        </p:txBody>
      </p:sp>
      <p:sp>
        <p:nvSpPr>
          <p:cNvPr id="34" name="Ellipse 33"/>
          <p:cNvSpPr/>
          <p:nvPr/>
        </p:nvSpPr>
        <p:spPr>
          <a:xfrm>
            <a:off x="8310564" y="1785939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rot="5400000" flipH="1" flipV="1">
            <a:off x="7667626" y="3143251"/>
            <a:ext cx="1000125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6524625" y="385762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unités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V="1">
            <a:off x="9346407" y="3178970"/>
            <a:ext cx="1000125" cy="21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8810625" y="385762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2" grpId="0" animBg="1"/>
      <p:bldP spid="23" grpId="0"/>
      <p:bldP spid="34" grpId="0" animBg="1"/>
      <p:bldP spid="37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39416" y="1124744"/>
            <a:ext cx="602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Mein Vater </a:t>
            </a:r>
            <a:r>
              <a:rPr lang="fr-FR" sz="3200" dirty="0" err="1" smtClean="0"/>
              <a:t>heißt</a:t>
            </a:r>
            <a:r>
              <a:rPr lang="fr-FR" sz="3200" dirty="0" smtClean="0"/>
              <a:t> …</a:t>
            </a:r>
          </a:p>
          <a:p>
            <a:r>
              <a:rPr lang="fr-FR" sz="3200" dirty="0" smtClean="0"/>
              <a:t>Mein Vater </a:t>
            </a:r>
            <a:r>
              <a:rPr lang="fr-FR" sz="3200" dirty="0" err="1" smtClean="0"/>
              <a:t>ist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839416" y="278092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Meine</a:t>
            </a:r>
            <a:r>
              <a:rPr lang="fr-FR" sz="3200" dirty="0" smtClean="0"/>
              <a:t> </a:t>
            </a:r>
            <a:r>
              <a:rPr lang="fr-FR" sz="3200" dirty="0" err="1" smtClean="0"/>
              <a:t>Mutter</a:t>
            </a:r>
            <a:r>
              <a:rPr lang="fr-FR" sz="3200" dirty="0" smtClean="0"/>
              <a:t> </a:t>
            </a:r>
            <a:r>
              <a:rPr lang="fr-FR" sz="3200" dirty="0" err="1" smtClean="0"/>
              <a:t>heißt</a:t>
            </a:r>
            <a:r>
              <a:rPr lang="fr-FR" sz="3200" dirty="0" smtClean="0"/>
              <a:t> …</a:t>
            </a:r>
          </a:p>
          <a:p>
            <a:r>
              <a:rPr lang="fr-FR" sz="3200" dirty="0" err="1" smtClean="0"/>
              <a:t>Meine</a:t>
            </a:r>
            <a:r>
              <a:rPr lang="fr-FR" sz="3200" dirty="0" smtClean="0"/>
              <a:t> </a:t>
            </a:r>
            <a:r>
              <a:rPr lang="fr-FR" sz="3200" dirty="0" err="1" smtClean="0"/>
              <a:t>Mutter</a:t>
            </a:r>
            <a:r>
              <a:rPr lang="fr-FR" sz="3200" dirty="0" smtClean="0"/>
              <a:t> </a:t>
            </a:r>
            <a:r>
              <a:rPr lang="fr-FR" sz="3200" dirty="0" err="1" smtClean="0"/>
              <a:t>ist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39416" y="443711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Mein(e) … </a:t>
            </a:r>
            <a:r>
              <a:rPr lang="fr-FR" sz="3200" dirty="0" err="1" smtClean="0"/>
              <a:t>heißt</a:t>
            </a:r>
            <a:r>
              <a:rPr lang="fr-FR" sz="3200" dirty="0" smtClean="0"/>
              <a:t> …</a:t>
            </a:r>
          </a:p>
          <a:p>
            <a:r>
              <a:rPr lang="fr-FR" sz="3200" dirty="0"/>
              <a:t>Mein(e) … </a:t>
            </a:r>
            <a:r>
              <a:rPr lang="fr-FR" sz="3200" dirty="0" err="1" smtClean="0"/>
              <a:t>ist</a:t>
            </a:r>
            <a:r>
              <a:rPr lang="fr-FR" sz="3200" dirty="0" smtClean="0"/>
              <a:t> </a:t>
            </a:r>
            <a:r>
              <a:rPr lang="fr-FR" sz="3200" dirty="0"/>
              <a:t>…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76214" y="274638"/>
            <a:ext cx="4283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FAMILIE: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8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19736" y="321297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(</a:t>
            </a:r>
            <a:r>
              <a:rPr lang="fr-FR" sz="2800" i="1" dirty="0" err="1" smtClean="0"/>
              <a:t>Übungsheft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Seite</a:t>
            </a:r>
            <a:r>
              <a:rPr lang="fr-FR" sz="2800" i="1" dirty="0" smtClean="0"/>
              <a:t> 29)</a:t>
            </a:r>
            <a:endParaRPr lang="fr-FR" sz="2800" i="1" dirty="0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97" y="1556792"/>
            <a:ext cx="1450230" cy="14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6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7764"/>
            <a:ext cx="9521979" cy="61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/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9" name="Diagram group"/>
          <p:cNvGrpSpPr/>
          <p:nvPr/>
        </p:nvGrpSpPr>
        <p:grpSpPr>
          <a:xfrm>
            <a:off x="983432" y="37702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ctangle 55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13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" name="Diagram group"/>
          <p:cNvGrpSpPr/>
          <p:nvPr/>
        </p:nvGrpSpPr>
        <p:grpSpPr>
          <a:xfrm>
            <a:off x="3963154" y="3946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1" name="Rectangle à coins arrondis 60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tangle 63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14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5" name="Diagram group"/>
          <p:cNvGrpSpPr/>
          <p:nvPr/>
        </p:nvGrpSpPr>
        <p:grpSpPr>
          <a:xfrm>
            <a:off x="7121074" y="480215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7" name="Rectangle à coins arrondis 66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ectangle 67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15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9" name="Diagram group"/>
          <p:cNvGrpSpPr/>
          <p:nvPr/>
        </p:nvGrpSpPr>
        <p:grpSpPr>
          <a:xfrm>
            <a:off x="10276166" y="480215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71" name="Rectangle à coins arrondis 70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Rectangle 71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16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Diagram group"/>
          <p:cNvGrpSpPr/>
          <p:nvPr/>
        </p:nvGrpSpPr>
        <p:grpSpPr>
          <a:xfrm>
            <a:off x="2495600" y="285293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75" name="Rectangle à coins arrondis 74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ctangle 75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17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7" name="Diagram group"/>
          <p:cNvGrpSpPr/>
          <p:nvPr/>
        </p:nvGrpSpPr>
        <p:grpSpPr>
          <a:xfrm>
            <a:off x="5807968" y="283528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79" name="Rectangle à coins arrondis 78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ectangle 79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18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" name="Diagram group"/>
          <p:cNvGrpSpPr/>
          <p:nvPr/>
        </p:nvGrpSpPr>
        <p:grpSpPr>
          <a:xfrm>
            <a:off x="8904312" y="280197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85" name="Rectangle à coins arrondis 84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Rectangle 85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 smtClean="0">
                    <a:solidFill>
                      <a:schemeClr val="tx1"/>
                    </a:solidFill>
                  </a:rPr>
                  <a:t>19</a:t>
                </a:r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4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70" y="1700808"/>
            <a:ext cx="2228043" cy="18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3286124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5881686" y="3286124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2095472" y="4857760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me 7"/>
          <p:cNvGraphicFramePr/>
          <p:nvPr/>
        </p:nvGraphicFramePr>
        <p:xfrm>
          <a:off x="5810248" y="4786322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e 12"/>
          <p:cNvGraphicFramePr/>
          <p:nvPr/>
        </p:nvGraphicFramePr>
        <p:xfrm>
          <a:off x="2024034" y="1643050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Diagramme 14"/>
          <p:cNvGraphicFramePr/>
          <p:nvPr/>
        </p:nvGraphicFramePr>
        <p:xfrm>
          <a:off x="5881686" y="1714488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Diagramme 15"/>
          <p:cNvGraphicFramePr/>
          <p:nvPr/>
        </p:nvGraphicFramePr>
        <p:xfrm>
          <a:off x="2095472" y="142852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7" name="Diagramme 16"/>
          <p:cNvGraphicFramePr/>
          <p:nvPr/>
        </p:nvGraphicFramePr>
        <p:xfrm>
          <a:off x="5953124" y="142852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3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88265004"/>
              </p:ext>
            </p:extLst>
          </p:nvPr>
        </p:nvGraphicFramePr>
        <p:xfrm>
          <a:off x="1952596" y="3286124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3159281"/>
              </p:ext>
            </p:extLst>
          </p:nvPr>
        </p:nvGraphicFramePr>
        <p:xfrm>
          <a:off x="5881686" y="3286124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936603"/>
              </p:ext>
            </p:extLst>
          </p:nvPr>
        </p:nvGraphicFramePr>
        <p:xfrm>
          <a:off x="2095472" y="4857760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53813193"/>
              </p:ext>
            </p:extLst>
          </p:nvPr>
        </p:nvGraphicFramePr>
        <p:xfrm>
          <a:off x="5810248" y="4786322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380261530"/>
              </p:ext>
            </p:extLst>
          </p:nvPr>
        </p:nvGraphicFramePr>
        <p:xfrm>
          <a:off x="2024034" y="1643050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682872612"/>
              </p:ext>
            </p:extLst>
          </p:nvPr>
        </p:nvGraphicFramePr>
        <p:xfrm>
          <a:off x="5881686" y="1714488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2130225769"/>
              </p:ext>
            </p:extLst>
          </p:nvPr>
        </p:nvGraphicFramePr>
        <p:xfrm>
          <a:off x="1952596" y="114268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230727028"/>
              </p:ext>
            </p:extLst>
          </p:nvPr>
        </p:nvGraphicFramePr>
        <p:xfrm>
          <a:off x="5881686" y="98384"/>
          <a:ext cx="3000396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24553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3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3352" y="2154782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FF0000"/>
                </a:solidFill>
              </a:rPr>
              <a:t>1</a:t>
            </a:r>
            <a:r>
              <a:rPr lang="fr-FR" sz="3600"/>
              <a:t>4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34977" y="2226220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835227" y="222622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vier</a:t>
            </a:r>
            <a:r>
              <a:rPr lang="fr-FR" sz="3600">
                <a:solidFill>
                  <a:srgbClr val="FF0000"/>
                </a:solidFill>
              </a:rPr>
              <a:t>zehn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63352" y="2940595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FF0000"/>
                </a:solidFill>
              </a:rPr>
              <a:t>1</a:t>
            </a:r>
            <a:r>
              <a:rPr lang="fr-FR" sz="3600"/>
              <a:t>5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34977" y="3012032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835972" y="2926801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/>
              <a:t>fünf</a:t>
            </a:r>
            <a:r>
              <a:rPr lang="fr-FR" sz="3600" dirty="0" err="1">
                <a:solidFill>
                  <a:srgbClr val="FF0000"/>
                </a:solidFill>
              </a:rPr>
              <a:t>zehn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34789" y="3714003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/>
              <a:t>4</a:t>
            </a:r>
            <a:r>
              <a:rPr lang="fr-FR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34789" y="4428378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5</a:t>
            </a:r>
            <a:r>
              <a:rPr lang="fr-FR" sz="3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4977" y="3714003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834977" y="4428378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835227" y="3714003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vier</a:t>
            </a:r>
            <a:r>
              <a:rPr lang="fr-FR" sz="36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835227" y="4443386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/>
              <a:t>fünf</a:t>
            </a:r>
            <a:r>
              <a:rPr lang="fr-FR" sz="3600" dirty="0" err="1">
                <a:solidFill>
                  <a:srgbClr val="FF0000"/>
                </a:solidFill>
              </a:rPr>
              <a:t>zig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544882" y="2238053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FF0000"/>
                </a:solidFill>
              </a:rPr>
              <a:t>1</a:t>
            </a:r>
            <a:r>
              <a:rPr lang="fr-FR" sz="3600"/>
              <a:t>4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8116507" y="2309491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0116757" y="2309491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 smtClean="0"/>
              <a:t>four</a:t>
            </a:r>
            <a:r>
              <a:rPr lang="fr-FR" sz="3600" dirty="0" err="1" smtClean="0">
                <a:solidFill>
                  <a:srgbClr val="FF0000"/>
                </a:solidFill>
              </a:rPr>
              <a:t>teen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544882" y="3023866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FF0000"/>
                </a:solidFill>
              </a:rPr>
              <a:t>1</a:t>
            </a:r>
            <a:r>
              <a:rPr lang="fr-FR" sz="3600"/>
              <a:t>5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8116507" y="3095303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0117502" y="3023866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 smtClean="0"/>
              <a:t>fif</a:t>
            </a:r>
            <a:r>
              <a:rPr lang="fr-FR" sz="3600" dirty="0" err="1" smtClean="0">
                <a:solidFill>
                  <a:srgbClr val="FF0000"/>
                </a:solidFill>
              </a:rPr>
              <a:t>teen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616319" y="3797274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4</a:t>
            </a:r>
            <a:r>
              <a:rPr lang="fr-FR" sz="3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616319" y="4511649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5</a:t>
            </a:r>
            <a:r>
              <a:rPr lang="fr-FR" sz="3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8116507" y="3797274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8116507" y="4511649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/>
              <a:t>=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0116757" y="3797274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/>
              <a:t>f</a:t>
            </a:r>
            <a:r>
              <a:rPr lang="fr-FR" sz="3600" dirty="0" err="1" smtClean="0"/>
              <a:t>or</a:t>
            </a:r>
            <a:r>
              <a:rPr lang="fr-FR" sz="3600" dirty="0" err="1" smtClean="0">
                <a:solidFill>
                  <a:srgbClr val="FF0000"/>
                </a:solidFill>
              </a:rPr>
              <a:t>ty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10191750" y="455611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dirty="0" err="1" smtClean="0"/>
              <a:t>fif</a:t>
            </a:r>
            <a:r>
              <a:rPr lang="fr-FR" sz="3600" dirty="0" err="1" smtClean="0">
                <a:solidFill>
                  <a:srgbClr val="FF0000"/>
                </a:solidFill>
              </a:rPr>
              <a:t>ty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32" y="260648"/>
            <a:ext cx="1401192" cy="14116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58662"/>
            <a:ext cx="1753554" cy="172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70" y="1700808"/>
            <a:ext cx="2228043" cy="18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1253</TotalTime>
  <Words>383</Words>
  <Application>Microsoft Office PowerPoint</Application>
  <PresentationFormat>Grand écran</PresentationFormat>
  <Paragraphs>269</Paragraphs>
  <Slides>38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PB</cp:lastModifiedBy>
  <cp:revision>124</cp:revision>
  <dcterms:created xsi:type="dcterms:W3CDTF">2007-02-22T14:57:29Z</dcterms:created>
  <dcterms:modified xsi:type="dcterms:W3CDTF">2020-01-08T16:32:42Z</dcterms:modified>
</cp:coreProperties>
</file>