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66" r:id="rId3"/>
    <p:sldId id="291" r:id="rId4"/>
    <p:sldId id="292" r:id="rId5"/>
    <p:sldId id="281" r:id="rId6"/>
    <p:sldId id="280" r:id="rId7"/>
    <p:sldId id="282" r:id="rId8"/>
    <p:sldId id="258" r:id="rId9"/>
    <p:sldId id="274" r:id="rId10"/>
    <p:sldId id="275" r:id="rId11"/>
    <p:sldId id="283" r:id="rId12"/>
    <p:sldId id="267" r:id="rId13"/>
    <p:sldId id="276" r:id="rId14"/>
    <p:sldId id="285" r:id="rId15"/>
    <p:sldId id="284" r:id="rId16"/>
    <p:sldId id="286" r:id="rId17"/>
    <p:sldId id="293" r:id="rId18"/>
    <p:sldId id="289" r:id="rId19"/>
    <p:sldId id="290" r:id="rId20"/>
    <p:sldId id="28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76197" autoAdjust="0"/>
  </p:normalViewPr>
  <p:slideViewPr>
    <p:cSldViewPr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F9DE4C-22F9-4A3E-A739-39C6BBFE0B2C}" type="doc">
      <dgm:prSet loTypeId="urn:microsoft.com/office/officeart/2005/8/layout/radial1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0EF1516-68D9-4EA7-8E71-55F317F981DF}">
      <dgm:prSet phldrT="[Texte]"/>
      <dgm:spPr/>
      <dgm:t>
        <a:bodyPr/>
        <a:lstStyle/>
        <a:p>
          <a:r>
            <a:rPr lang="fr-FR" dirty="0" err="1" smtClean="0">
              <a:solidFill>
                <a:srgbClr val="0070C0"/>
              </a:solidFill>
            </a:rPr>
            <a:t>mein</a:t>
          </a:r>
          <a:endParaRPr lang="fr-FR" dirty="0">
            <a:solidFill>
              <a:srgbClr val="0070C0"/>
            </a:solidFill>
          </a:endParaRPr>
        </a:p>
      </dgm:t>
    </dgm:pt>
    <dgm:pt modelId="{217B49B9-5844-43B1-89DF-5C2D4AC1FDB2}" type="parTrans" cxnId="{1CBB89E6-316B-4A75-BAC7-D2967EF13C9F}">
      <dgm:prSet/>
      <dgm:spPr/>
      <dgm:t>
        <a:bodyPr/>
        <a:lstStyle/>
        <a:p>
          <a:endParaRPr lang="fr-FR"/>
        </a:p>
      </dgm:t>
    </dgm:pt>
    <dgm:pt modelId="{81F980B9-3233-43E9-8119-B3F641F4BB4F}" type="sibTrans" cxnId="{1CBB89E6-316B-4A75-BAC7-D2967EF13C9F}">
      <dgm:prSet/>
      <dgm:spPr/>
      <dgm:t>
        <a:bodyPr/>
        <a:lstStyle/>
        <a:p>
          <a:endParaRPr lang="fr-FR"/>
        </a:p>
      </dgm:t>
    </dgm:pt>
    <dgm:pt modelId="{9D352492-008E-439B-9394-C8441BCAA109}">
      <dgm:prSet phldrT="[Texte]" phldr="1"/>
      <dgm:spPr/>
      <dgm:t>
        <a:bodyPr/>
        <a:lstStyle/>
        <a:p>
          <a:endParaRPr lang="fr-FR" dirty="0"/>
        </a:p>
      </dgm:t>
    </dgm:pt>
    <dgm:pt modelId="{D394EDDB-CE01-44E0-B5BD-8188EFB50B8C}" type="parTrans" cxnId="{19298934-B7B5-46DF-AB61-596469D784B9}">
      <dgm:prSet/>
      <dgm:spPr/>
      <dgm:t>
        <a:bodyPr/>
        <a:lstStyle/>
        <a:p>
          <a:endParaRPr lang="fr-FR"/>
        </a:p>
      </dgm:t>
    </dgm:pt>
    <dgm:pt modelId="{801FF854-4334-4A45-854C-A7C438B1E056}" type="sibTrans" cxnId="{19298934-B7B5-46DF-AB61-596469D784B9}">
      <dgm:prSet/>
      <dgm:spPr/>
      <dgm:t>
        <a:bodyPr/>
        <a:lstStyle/>
        <a:p>
          <a:endParaRPr lang="fr-FR"/>
        </a:p>
      </dgm:t>
    </dgm:pt>
    <dgm:pt modelId="{A408498E-0C94-44B1-B0AB-953373734081}">
      <dgm:prSet phldrT="[Texte]" phldr="1"/>
      <dgm:spPr/>
      <dgm:t>
        <a:bodyPr/>
        <a:lstStyle/>
        <a:p>
          <a:endParaRPr lang="fr-FR"/>
        </a:p>
      </dgm:t>
    </dgm:pt>
    <dgm:pt modelId="{F44AF804-CE99-4555-A60D-F82C499940FC}" type="parTrans" cxnId="{BB7170D8-EB89-405D-87C6-6405C33468F4}">
      <dgm:prSet/>
      <dgm:spPr/>
      <dgm:t>
        <a:bodyPr/>
        <a:lstStyle/>
        <a:p>
          <a:endParaRPr lang="fr-FR"/>
        </a:p>
      </dgm:t>
    </dgm:pt>
    <dgm:pt modelId="{EC6633D2-23C3-4F43-88E1-566844F066B3}" type="sibTrans" cxnId="{BB7170D8-EB89-405D-87C6-6405C33468F4}">
      <dgm:prSet/>
      <dgm:spPr/>
      <dgm:t>
        <a:bodyPr/>
        <a:lstStyle/>
        <a:p>
          <a:endParaRPr lang="fr-FR"/>
        </a:p>
      </dgm:t>
    </dgm:pt>
    <dgm:pt modelId="{537D5489-7346-4519-A045-23BCD168FB6A}">
      <dgm:prSet phldrT="[Texte]" phldr="1"/>
      <dgm:spPr/>
      <dgm:t>
        <a:bodyPr/>
        <a:lstStyle/>
        <a:p>
          <a:endParaRPr lang="fr-FR"/>
        </a:p>
      </dgm:t>
    </dgm:pt>
    <dgm:pt modelId="{0F3BC608-F430-4854-A48A-28DCC759E24A}" type="parTrans" cxnId="{5DBD8FD5-871C-4344-A684-C9D2B700D081}">
      <dgm:prSet/>
      <dgm:spPr/>
      <dgm:t>
        <a:bodyPr/>
        <a:lstStyle/>
        <a:p>
          <a:endParaRPr lang="fr-FR"/>
        </a:p>
      </dgm:t>
    </dgm:pt>
    <dgm:pt modelId="{4D33071C-C478-4867-B2AD-2C700A7B7F22}" type="sibTrans" cxnId="{5DBD8FD5-871C-4344-A684-C9D2B700D081}">
      <dgm:prSet/>
      <dgm:spPr/>
      <dgm:t>
        <a:bodyPr/>
        <a:lstStyle/>
        <a:p>
          <a:endParaRPr lang="fr-FR"/>
        </a:p>
      </dgm:t>
    </dgm:pt>
    <dgm:pt modelId="{9377CD71-252C-4D66-A0C4-ADB6E8C71EBA}">
      <dgm:prSet phldrT="[Texte]" phldr="1"/>
      <dgm:spPr/>
      <dgm:t>
        <a:bodyPr/>
        <a:lstStyle/>
        <a:p>
          <a:endParaRPr lang="fr-FR"/>
        </a:p>
      </dgm:t>
    </dgm:pt>
    <dgm:pt modelId="{0F087C5C-A729-4692-87DD-3FB7ACB888A8}" type="parTrans" cxnId="{282DF345-7125-472E-81EE-16786400D465}">
      <dgm:prSet/>
      <dgm:spPr/>
      <dgm:t>
        <a:bodyPr/>
        <a:lstStyle/>
        <a:p>
          <a:endParaRPr lang="fr-FR"/>
        </a:p>
      </dgm:t>
    </dgm:pt>
    <dgm:pt modelId="{1C33ADB4-50A7-494F-A3E8-F481AE158C5B}" type="sibTrans" cxnId="{282DF345-7125-472E-81EE-16786400D465}">
      <dgm:prSet/>
      <dgm:spPr/>
      <dgm:t>
        <a:bodyPr/>
        <a:lstStyle/>
        <a:p>
          <a:endParaRPr lang="fr-FR"/>
        </a:p>
      </dgm:t>
    </dgm:pt>
    <dgm:pt modelId="{4D7421E6-04AA-4DDB-966E-F718162789BB}">
      <dgm:prSet/>
      <dgm:spPr/>
      <dgm:t>
        <a:bodyPr/>
        <a:lstStyle/>
        <a:p>
          <a:endParaRPr lang="fr-FR"/>
        </a:p>
      </dgm:t>
    </dgm:pt>
    <dgm:pt modelId="{CA2AB7B2-37B9-41DE-82B3-30793774A984}" type="parTrans" cxnId="{8B6045C5-C921-4D9C-86B9-F6A7DA4E0C76}">
      <dgm:prSet/>
      <dgm:spPr/>
      <dgm:t>
        <a:bodyPr/>
        <a:lstStyle/>
        <a:p>
          <a:endParaRPr lang="fr-FR"/>
        </a:p>
      </dgm:t>
    </dgm:pt>
    <dgm:pt modelId="{5DE6AA02-EAD1-47B0-99FF-AA47AB431C4D}" type="sibTrans" cxnId="{8B6045C5-C921-4D9C-86B9-F6A7DA4E0C76}">
      <dgm:prSet/>
      <dgm:spPr/>
      <dgm:t>
        <a:bodyPr/>
        <a:lstStyle/>
        <a:p>
          <a:endParaRPr lang="fr-FR"/>
        </a:p>
      </dgm:t>
    </dgm:pt>
    <dgm:pt modelId="{57FF0077-02B8-4DCA-8422-10BFFD57D0EA}" type="pres">
      <dgm:prSet presAssocID="{97F9DE4C-22F9-4A3E-A739-39C6BBFE0B2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92246A9-ED5F-4367-98AA-538AA139D5AD}" type="pres">
      <dgm:prSet presAssocID="{50EF1516-68D9-4EA7-8E71-55F317F981DF}" presName="centerShape" presStyleLbl="node0" presStyleIdx="0" presStyleCnt="1"/>
      <dgm:spPr/>
      <dgm:t>
        <a:bodyPr/>
        <a:lstStyle/>
        <a:p>
          <a:endParaRPr lang="fr-FR"/>
        </a:p>
      </dgm:t>
    </dgm:pt>
    <dgm:pt modelId="{9164CDEC-1753-4A20-82DB-C19CCCA9D84A}" type="pres">
      <dgm:prSet presAssocID="{D394EDDB-CE01-44E0-B5BD-8188EFB50B8C}" presName="Name9" presStyleLbl="parChTrans1D2" presStyleIdx="0" presStyleCnt="5"/>
      <dgm:spPr/>
      <dgm:t>
        <a:bodyPr/>
        <a:lstStyle/>
        <a:p>
          <a:endParaRPr lang="fr-FR"/>
        </a:p>
      </dgm:t>
    </dgm:pt>
    <dgm:pt modelId="{68F4FBB5-F24E-4940-9848-0E2FBABF4DE4}" type="pres">
      <dgm:prSet presAssocID="{D394EDDB-CE01-44E0-B5BD-8188EFB50B8C}" presName="connTx" presStyleLbl="parChTrans1D2" presStyleIdx="0" presStyleCnt="5"/>
      <dgm:spPr/>
      <dgm:t>
        <a:bodyPr/>
        <a:lstStyle/>
        <a:p>
          <a:endParaRPr lang="fr-FR"/>
        </a:p>
      </dgm:t>
    </dgm:pt>
    <dgm:pt modelId="{AFDC843C-F720-4DFC-A1BF-B4DD69552C24}" type="pres">
      <dgm:prSet presAssocID="{9D352492-008E-439B-9394-C8441BCAA10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1DB06C-0BD2-422A-8402-3E93E4FDC744}" type="pres">
      <dgm:prSet presAssocID="{F44AF804-CE99-4555-A60D-F82C499940FC}" presName="Name9" presStyleLbl="parChTrans1D2" presStyleIdx="1" presStyleCnt="5"/>
      <dgm:spPr/>
      <dgm:t>
        <a:bodyPr/>
        <a:lstStyle/>
        <a:p>
          <a:endParaRPr lang="fr-FR"/>
        </a:p>
      </dgm:t>
    </dgm:pt>
    <dgm:pt modelId="{4B36964D-AAF3-403C-A66B-B6DEF17E4993}" type="pres">
      <dgm:prSet presAssocID="{F44AF804-CE99-4555-A60D-F82C499940FC}" presName="connTx" presStyleLbl="parChTrans1D2" presStyleIdx="1" presStyleCnt="5"/>
      <dgm:spPr/>
      <dgm:t>
        <a:bodyPr/>
        <a:lstStyle/>
        <a:p>
          <a:endParaRPr lang="fr-FR"/>
        </a:p>
      </dgm:t>
    </dgm:pt>
    <dgm:pt modelId="{46292F2F-6978-4A5A-98E2-09E3B92267E9}" type="pres">
      <dgm:prSet presAssocID="{A408498E-0C94-44B1-B0AB-95337373408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812534-2B98-4EE1-A270-E34D9889321A}" type="pres">
      <dgm:prSet presAssocID="{0F3BC608-F430-4854-A48A-28DCC759E24A}" presName="Name9" presStyleLbl="parChTrans1D2" presStyleIdx="2" presStyleCnt="5"/>
      <dgm:spPr/>
      <dgm:t>
        <a:bodyPr/>
        <a:lstStyle/>
        <a:p>
          <a:endParaRPr lang="fr-FR"/>
        </a:p>
      </dgm:t>
    </dgm:pt>
    <dgm:pt modelId="{4CA24AF8-956C-4481-8FD0-3086FFDC09E4}" type="pres">
      <dgm:prSet presAssocID="{0F3BC608-F430-4854-A48A-28DCC759E24A}" presName="connTx" presStyleLbl="parChTrans1D2" presStyleIdx="2" presStyleCnt="5"/>
      <dgm:spPr/>
      <dgm:t>
        <a:bodyPr/>
        <a:lstStyle/>
        <a:p>
          <a:endParaRPr lang="fr-FR"/>
        </a:p>
      </dgm:t>
    </dgm:pt>
    <dgm:pt modelId="{9AED76B7-10F4-48E7-9852-1372D89457CE}" type="pres">
      <dgm:prSet presAssocID="{537D5489-7346-4519-A045-23BCD168FB6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F9A0CF-8509-4C62-865A-D6A266472DF5}" type="pres">
      <dgm:prSet presAssocID="{0F087C5C-A729-4692-87DD-3FB7ACB888A8}" presName="Name9" presStyleLbl="parChTrans1D2" presStyleIdx="3" presStyleCnt="5"/>
      <dgm:spPr/>
      <dgm:t>
        <a:bodyPr/>
        <a:lstStyle/>
        <a:p>
          <a:endParaRPr lang="fr-FR"/>
        </a:p>
      </dgm:t>
    </dgm:pt>
    <dgm:pt modelId="{9F855C84-245D-4167-B392-9781DD0FDE9C}" type="pres">
      <dgm:prSet presAssocID="{0F087C5C-A729-4692-87DD-3FB7ACB888A8}" presName="connTx" presStyleLbl="parChTrans1D2" presStyleIdx="3" presStyleCnt="5"/>
      <dgm:spPr/>
      <dgm:t>
        <a:bodyPr/>
        <a:lstStyle/>
        <a:p>
          <a:endParaRPr lang="fr-FR"/>
        </a:p>
      </dgm:t>
    </dgm:pt>
    <dgm:pt modelId="{8954BB3F-3A00-4EF4-9FEC-21A454766E38}" type="pres">
      <dgm:prSet presAssocID="{9377CD71-252C-4D66-A0C4-ADB6E8C71EB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BBAAD7-9657-444F-8275-119C2A8943D6}" type="pres">
      <dgm:prSet presAssocID="{CA2AB7B2-37B9-41DE-82B3-30793774A984}" presName="Name9" presStyleLbl="parChTrans1D2" presStyleIdx="4" presStyleCnt="5"/>
      <dgm:spPr/>
      <dgm:t>
        <a:bodyPr/>
        <a:lstStyle/>
        <a:p>
          <a:endParaRPr lang="fr-FR"/>
        </a:p>
      </dgm:t>
    </dgm:pt>
    <dgm:pt modelId="{A041F22D-90E7-4A75-AB97-85F6883FBA81}" type="pres">
      <dgm:prSet presAssocID="{CA2AB7B2-37B9-41DE-82B3-30793774A984}" presName="connTx" presStyleLbl="parChTrans1D2" presStyleIdx="4" presStyleCnt="5"/>
      <dgm:spPr/>
      <dgm:t>
        <a:bodyPr/>
        <a:lstStyle/>
        <a:p>
          <a:endParaRPr lang="fr-FR"/>
        </a:p>
      </dgm:t>
    </dgm:pt>
    <dgm:pt modelId="{B1C5B8DA-768A-430D-8AAF-245C403F175B}" type="pres">
      <dgm:prSet presAssocID="{4D7421E6-04AA-4DDB-966E-F718162789B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E798697-4B8C-4BD4-A1B9-F35E9F9137F9}" type="presOf" srcId="{0F3BC608-F430-4854-A48A-28DCC759E24A}" destId="{4CA24AF8-956C-4481-8FD0-3086FFDC09E4}" srcOrd="1" destOrd="0" presId="urn:microsoft.com/office/officeart/2005/8/layout/radial1"/>
    <dgm:cxn modelId="{19298934-B7B5-46DF-AB61-596469D784B9}" srcId="{50EF1516-68D9-4EA7-8E71-55F317F981DF}" destId="{9D352492-008E-439B-9394-C8441BCAA109}" srcOrd="0" destOrd="0" parTransId="{D394EDDB-CE01-44E0-B5BD-8188EFB50B8C}" sibTransId="{801FF854-4334-4A45-854C-A7C438B1E056}"/>
    <dgm:cxn modelId="{282DF345-7125-472E-81EE-16786400D465}" srcId="{50EF1516-68D9-4EA7-8E71-55F317F981DF}" destId="{9377CD71-252C-4D66-A0C4-ADB6E8C71EBA}" srcOrd="3" destOrd="0" parTransId="{0F087C5C-A729-4692-87DD-3FB7ACB888A8}" sibTransId="{1C33ADB4-50A7-494F-A3E8-F481AE158C5B}"/>
    <dgm:cxn modelId="{1CBB89E6-316B-4A75-BAC7-D2967EF13C9F}" srcId="{97F9DE4C-22F9-4A3E-A739-39C6BBFE0B2C}" destId="{50EF1516-68D9-4EA7-8E71-55F317F981DF}" srcOrd="0" destOrd="0" parTransId="{217B49B9-5844-43B1-89DF-5C2D4AC1FDB2}" sibTransId="{81F980B9-3233-43E9-8119-B3F641F4BB4F}"/>
    <dgm:cxn modelId="{C59D295D-5DED-4BFA-8D34-485B287EAE69}" type="presOf" srcId="{CA2AB7B2-37B9-41DE-82B3-30793774A984}" destId="{A041F22D-90E7-4A75-AB97-85F6883FBA81}" srcOrd="1" destOrd="0" presId="urn:microsoft.com/office/officeart/2005/8/layout/radial1"/>
    <dgm:cxn modelId="{562ECAE8-07A8-4301-9D56-A4483CF832B0}" type="presOf" srcId="{9377CD71-252C-4D66-A0C4-ADB6E8C71EBA}" destId="{8954BB3F-3A00-4EF4-9FEC-21A454766E38}" srcOrd="0" destOrd="0" presId="urn:microsoft.com/office/officeart/2005/8/layout/radial1"/>
    <dgm:cxn modelId="{5FBD3B5B-912F-427F-A8AC-4F9EFBD79C68}" type="presOf" srcId="{4D7421E6-04AA-4DDB-966E-F718162789BB}" destId="{B1C5B8DA-768A-430D-8AAF-245C403F175B}" srcOrd="0" destOrd="0" presId="urn:microsoft.com/office/officeart/2005/8/layout/radial1"/>
    <dgm:cxn modelId="{698F9DA4-4BD3-487B-AEBD-57D674176CFB}" type="presOf" srcId="{50EF1516-68D9-4EA7-8E71-55F317F981DF}" destId="{892246A9-ED5F-4367-98AA-538AA139D5AD}" srcOrd="0" destOrd="0" presId="urn:microsoft.com/office/officeart/2005/8/layout/radial1"/>
    <dgm:cxn modelId="{CE9E5D62-B396-4CCD-88A1-4DF2E25199A2}" type="presOf" srcId="{D394EDDB-CE01-44E0-B5BD-8188EFB50B8C}" destId="{68F4FBB5-F24E-4940-9848-0E2FBABF4DE4}" srcOrd="1" destOrd="0" presId="urn:microsoft.com/office/officeart/2005/8/layout/radial1"/>
    <dgm:cxn modelId="{E8106726-4EB5-4F9D-9CF2-24579D0CB769}" type="presOf" srcId="{D394EDDB-CE01-44E0-B5BD-8188EFB50B8C}" destId="{9164CDEC-1753-4A20-82DB-C19CCCA9D84A}" srcOrd="0" destOrd="0" presId="urn:microsoft.com/office/officeart/2005/8/layout/radial1"/>
    <dgm:cxn modelId="{0C9064A9-8C4C-4723-9C68-A72A5FF6E5DB}" type="presOf" srcId="{CA2AB7B2-37B9-41DE-82B3-30793774A984}" destId="{A0BBAAD7-9657-444F-8275-119C2A8943D6}" srcOrd="0" destOrd="0" presId="urn:microsoft.com/office/officeart/2005/8/layout/radial1"/>
    <dgm:cxn modelId="{8B6045C5-C921-4D9C-86B9-F6A7DA4E0C76}" srcId="{50EF1516-68D9-4EA7-8E71-55F317F981DF}" destId="{4D7421E6-04AA-4DDB-966E-F718162789BB}" srcOrd="4" destOrd="0" parTransId="{CA2AB7B2-37B9-41DE-82B3-30793774A984}" sibTransId="{5DE6AA02-EAD1-47B0-99FF-AA47AB431C4D}"/>
    <dgm:cxn modelId="{BB7170D8-EB89-405D-87C6-6405C33468F4}" srcId="{50EF1516-68D9-4EA7-8E71-55F317F981DF}" destId="{A408498E-0C94-44B1-B0AB-953373734081}" srcOrd="1" destOrd="0" parTransId="{F44AF804-CE99-4555-A60D-F82C499940FC}" sibTransId="{EC6633D2-23C3-4F43-88E1-566844F066B3}"/>
    <dgm:cxn modelId="{06E205FC-59E3-4519-8B1E-EDD3B859BEBD}" type="presOf" srcId="{97F9DE4C-22F9-4A3E-A739-39C6BBFE0B2C}" destId="{57FF0077-02B8-4DCA-8422-10BFFD57D0EA}" srcOrd="0" destOrd="0" presId="urn:microsoft.com/office/officeart/2005/8/layout/radial1"/>
    <dgm:cxn modelId="{F75201FE-DF07-47E7-AA0F-8FBB5B8F0AC2}" type="presOf" srcId="{0F087C5C-A729-4692-87DD-3FB7ACB888A8}" destId="{9F855C84-245D-4167-B392-9781DD0FDE9C}" srcOrd="1" destOrd="0" presId="urn:microsoft.com/office/officeart/2005/8/layout/radial1"/>
    <dgm:cxn modelId="{5DBD8FD5-871C-4344-A684-C9D2B700D081}" srcId="{50EF1516-68D9-4EA7-8E71-55F317F981DF}" destId="{537D5489-7346-4519-A045-23BCD168FB6A}" srcOrd="2" destOrd="0" parTransId="{0F3BC608-F430-4854-A48A-28DCC759E24A}" sibTransId="{4D33071C-C478-4867-B2AD-2C700A7B7F22}"/>
    <dgm:cxn modelId="{E1538176-927A-4590-AE94-88A5A4002A91}" type="presOf" srcId="{A408498E-0C94-44B1-B0AB-953373734081}" destId="{46292F2F-6978-4A5A-98E2-09E3B92267E9}" srcOrd="0" destOrd="0" presId="urn:microsoft.com/office/officeart/2005/8/layout/radial1"/>
    <dgm:cxn modelId="{8CC6AC0B-5620-495F-A990-885ACDD7507E}" type="presOf" srcId="{537D5489-7346-4519-A045-23BCD168FB6A}" destId="{9AED76B7-10F4-48E7-9852-1372D89457CE}" srcOrd="0" destOrd="0" presId="urn:microsoft.com/office/officeart/2005/8/layout/radial1"/>
    <dgm:cxn modelId="{B9FFC518-2C6E-432D-AAB0-994C26AAD81B}" type="presOf" srcId="{9D352492-008E-439B-9394-C8441BCAA109}" destId="{AFDC843C-F720-4DFC-A1BF-B4DD69552C24}" srcOrd="0" destOrd="0" presId="urn:microsoft.com/office/officeart/2005/8/layout/radial1"/>
    <dgm:cxn modelId="{AB679782-AA72-4047-9E96-F22D7E1CA9E8}" type="presOf" srcId="{F44AF804-CE99-4555-A60D-F82C499940FC}" destId="{E11DB06C-0BD2-422A-8402-3E93E4FDC744}" srcOrd="0" destOrd="0" presId="urn:microsoft.com/office/officeart/2005/8/layout/radial1"/>
    <dgm:cxn modelId="{B90B6C8A-ED5A-48E0-BA01-67B7FAD0B219}" type="presOf" srcId="{0F087C5C-A729-4692-87DD-3FB7ACB888A8}" destId="{9FF9A0CF-8509-4C62-865A-D6A266472DF5}" srcOrd="0" destOrd="0" presId="urn:microsoft.com/office/officeart/2005/8/layout/radial1"/>
    <dgm:cxn modelId="{73981DEF-4D41-41B6-AACE-49372F34F9F5}" type="presOf" srcId="{F44AF804-CE99-4555-A60D-F82C499940FC}" destId="{4B36964D-AAF3-403C-A66B-B6DEF17E4993}" srcOrd="1" destOrd="0" presId="urn:microsoft.com/office/officeart/2005/8/layout/radial1"/>
    <dgm:cxn modelId="{13DA17E3-F9C3-4164-86D6-DDBFE8726854}" type="presOf" srcId="{0F3BC608-F430-4854-A48A-28DCC759E24A}" destId="{EE812534-2B98-4EE1-A270-E34D9889321A}" srcOrd="0" destOrd="0" presId="urn:microsoft.com/office/officeart/2005/8/layout/radial1"/>
    <dgm:cxn modelId="{21333C85-F568-483E-9ABF-D4F37E7EDE18}" type="presParOf" srcId="{57FF0077-02B8-4DCA-8422-10BFFD57D0EA}" destId="{892246A9-ED5F-4367-98AA-538AA139D5AD}" srcOrd="0" destOrd="0" presId="urn:microsoft.com/office/officeart/2005/8/layout/radial1"/>
    <dgm:cxn modelId="{15F212A4-B009-410A-9D82-55E78E342CED}" type="presParOf" srcId="{57FF0077-02B8-4DCA-8422-10BFFD57D0EA}" destId="{9164CDEC-1753-4A20-82DB-C19CCCA9D84A}" srcOrd="1" destOrd="0" presId="urn:microsoft.com/office/officeart/2005/8/layout/radial1"/>
    <dgm:cxn modelId="{51955030-124D-45B5-834A-626B19CC0E61}" type="presParOf" srcId="{9164CDEC-1753-4A20-82DB-C19CCCA9D84A}" destId="{68F4FBB5-F24E-4940-9848-0E2FBABF4DE4}" srcOrd="0" destOrd="0" presId="urn:microsoft.com/office/officeart/2005/8/layout/radial1"/>
    <dgm:cxn modelId="{05D7A8BD-BBD6-4ABD-B31B-9866694BE9A7}" type="presParOf" srcId="{57FF0077-02B8-4DCA-8422-10BFFD57D0EA}" destId="{AFDC843C-F720-4DFC-A1BF-B4DD69552C24}" srcOrd="2" destOrd="0" presId="urn:microsoft.com/office/officeart/2005/8/layout/radial1"/>
    <dgm:cxn modelId="{7BEB735C-C36E-4002-854D-257AD9D32F49}" type="presParOf" srcId="{57FF0077-02B8-4DCA-8422-10BFFD57D0EA}" destId="{E11DB06C-0BD2-422A-8402-3E93E4FDC744}" srcOrd="3" destOrd="0" presId="urn:microsoft.com/office/officeart/2005/8/layout/radial1"/>
    <dgm:cxn modelId="{3BEE05D5-4131-46FA-A972-E040BA53EC99}" type="presParOf" srcId="{E11DB06C-0BD2-422A-8402-3E93E4FDC744}" destId="{4B36964D-AAF3-403C-A66B-B6DEF17E4993}" srcOrd="0" destOrd="0" presId="urn:microsoft.com/office/officeart/2005/8/layout/radial1"/>
    <dgm:cxn modelId="{06BFA7F4-4B59-43C1-BB15-B92F1926BBCB}" type="presParOf" srcId="{57FF0077-02B8-4DCA-8422-10BFFD57D0EA}" destId="{46292F2F-6978-4A5A-98E2-09E3B92267E9}" srcOrd="4" destOrd="0" presId="urn:microsoft.com/office/officeart/2005/8/layout/radial1"/>
    <dgm:cxn modelId="{85B6CBEC-C154-4EAF-87D6-E2F4CD5B933B}" type="presParOf" srcId="{57FF0077-02B8-4DCA-8422-10BFFD57D0EA}" destId="{EE812534-2B98-4EE1-A270-E34D9889321A}" srcOrd="5" destOrd="0" presId="urn:microsoft.com/office/officeart/2005/8/layout/radial1"/>
    <dgm:cxn modelId="{93228B5C-7F37-4F86-A876-8D8B2D447ABD}" type="presParOf" srcId="{EE812534-2B98-4EE1-A270-E34D9889321A}" destId="{4CA24AF8-956C-4481-8FD0-3086FFDC09E4}" srcOrd="0" destOrd="0" presId="urn:microsoft.com/office/officeart/2005/8/layout/radial1"/>
    <dgm:cxn modelId="{3E9AA620-8251-4F90-90D1-218FA0D9FBFC}" type="presParOf" srcId="{57FF0077-02B8-4DCA-8422-10BFFD57D0EA}" destId="{9AED76B7-10F4-48E7-9852-1372D89457CE}" srcOrd="6" destOrd="0" presId="urn:microsoft.com/office/officeart/2005/8/layout/radial1"/>
    <dgm:cxn modelId="{1E716894-B954-48B6-9576-A8C21F32DA39}" type="presParOf" srcId="{57FF0077-02B8-4DCA-8422-10BFFD57D0EA}" destId="{9FF9A0CF-8509-4C62-865A-D6A266472DF5}" srcOrd="7" destOrd="0" presId="urn:microsoft.com/office/officeart/2005/8/layout/radial1"/>
    <dgm:cxn modelId="{1B3694F0-B0F5-4A63-91AF-1E0D00E4DAE1}" type="presParOf" srcId="{9FF9A0CF-8509-4C62-865A-D6A266472DF5}" destId="{9F855C84-245D-4167-B392-9781DD0FDE9C}" srcOrd="0" destOrd="0" presId="urn:microsoft.com/office/officeart/2005/8/layout/radial1"/>
    <dgm:cxn modelId="{BDB01F16-FEF4-4EC1-9DAB-58B4FED07CA9}" type="presParOf" srcId="{57FF0077-02B8-4DCA-8422-10BFFD57D0EA}" destId="{8954BB3F-3A00-4EF4-9FEC-21A454766E38}" srcOrd="8" destOrd="0" presId="urn:microsoft.com/office/officeart/2005/8/layout/radial1"/>
    <dgm:cxn modelId="{7095A21E-A024-4F66-B127-7DDBDDD2A5DA}" type="presParOf" srcId="{57FF0077-02B8-4DCA-8422-10BFFD57D0EA}" destId="{A0BBAAD7-9657-444F-8275-119C2A8943D6}" srcOrd="9" destOrd="0" presId="urn:microsoft.com/office/officeart/2005/8/layout/radial1"/>
    <dgm:cxn modelId="{454C2456-9352-45F3-8CDE-EB040037CD5A}" type="presParOf" srcId="{A0BBAAD7-9657-444F-8275-119C2A8943D6}" destId="{A041F22D-90E7-4A75-AB97-85F6883FBA81}" srcOrd="0" destOrd="0" presId="urn:microsoft.com/office/officeart/2005/8/layout/radial1"/>
    <dgm:cxn modelId="{222AD75F-6D75-40C1-A7D7-F89169A9C53B}" type="presParOf" srcId="{57FF0077-02B8-4DCA-8422-10BFFD57D0EA}" destId="{B1C5B8DA-768A-430D-8AAF-245C403F175B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F9DE4C-22F9-4A3E-A739-39C6BBFE0B2C}" type="doc">
      <dgm:prSet loTypeId="urn:microsoft.com/office/officeart/2005/8/layout/radial1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0EF1516-68D9-4EA7-8E71-55F317F981DF}">
      <dgm:prSet phldrT="[Texte]"/>
      <dgm:spPr/>
      <dgm:t>
        <a:bodyPr/>
        <a:lstStyle/>
        <a:p>
          <a:r>
            <a:rPr lang="fr-FR" dirty="0" err="1" smtClean="0">
              <a:solidFill>
                <a:srgbClr val="FF0000"/>
              </a:solidFill>
            </a:rPr>
            <a:t>mein</a:t>
          </a:r>
          <a:r>
            <a:rPr lang="fr-FR" b="1" u="sng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</a:t>
          </a:r>
          <a:endParaRPr lang="fr-FR" b="1" u="sng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7B49B9-5844-43B1-89DF-5C2D4AC1FDB2}" type="parTrans" cxnId="{1CBB89E6-316B-4A75-BAC7-D2967EF13C9F}">
      <dgm:prSet/>
      <dgm:spPr/>
      <dgm:t>
        <a:bodyPr/>
        <a:lstStyle/>
        <a:p>
          <a:endParaRPr lang="fr-FR"/>
        </a:p>
      </dgm:t>
    </dgm:pt>
    <dgm:pt modelId="{81F980B9-3233-43E9-8119-B3F641F4BB4F}" type="sibTrans" cxnId="{1CBB89E6-316B-4A75-BAC7-D2967EF13C9F}">
      <dgm:prSet/>
      <dgm:spPr/>
      <dgm:t>
        <a:bodyPr/>
        <a:lstStyle/>
        <a:p>
          <a:endParaRPr lang="fr-FR"/>
        </a:p>
      </dgm:t>
    </dgm:pt>
    <dgm:pt modelId="{9D352492-008E-439B-9394-C8441BCAA109}">
      <dgm:prSet phldrT="[Texte]" phldr="1"/>
      <dgm:spPr/>
      <dgm:t>
        <a:bodyPr/>
        <a:lstStyle/>
        <a:p>
          <a:endParaRPr lang="fr-FR" dirty="0"/>
        </a:p>
      </dgm:t>
    </dgm:pt>
    <dgm:pt modelId="{D394EDDB-CE01-44E0-B5BD-8188EFB50B8C}" type="parTrans" cxnId="{19298934-B7B5-46DF-AB61-596469D784B9}">
      <dgm:prSet/>
      <dgm:spPr/>
      <dgm:t>
        <a:bodyPr/>
        <a:lstStyle/>
        <a:p>
          <a:endParaRPr lang="fr-FR"/>
        </a:p>
      </dgm:t>
    </dgm:pt>
    <dgm:pt modelId="{801FF854-4334-4A45-854C-A7C438B1E056}" type="sibTrans" cxnId="{19298934-B7B5-46DF-AB61-596469D784B9}">
      <dgm:prSet/>
      <dgm:spPr/>
      <dgm:t>
        <a:bodyPr/>
        <a:lstStyle/>
        <a:p>
          <a:endParaRPr lang="fr-FR"/>
        </a:p>
      </dgm:t>
    </dgm:pt>
    <dgm:pt modelId="{A408498E-0C94-44B1-B0AB-953373734081}">
      <dgm:prSet phldrT="[Texte]" phldr="1"/>
      <dgm:spPr/>
      <dgm:t>
        <a:bodyPr/>
        <a:lstStyle/>
        <a:p>
          <a:endParaRPr lang="fr-FR"/>
        </a:p>
      </dgm:t>
    </dgm:pt>
    <dgm:pt modelId="{F44AF804-CE99-4555-A60D-F82C499940FC}" type="parTrans" cxnId="{BB7170D8-EB89-405D-87C6-6405C33468F4}">
      <dgm:prSet/>
      <dgm:spPr/>
      <dgm:t>
        <a:bodyPr/>
        <a:lstStyle/>
        <a:p>
          <a:endParaRPr lang="fr-FR"/>
        </a:p>
      </dgm:t>
    </dgm:pt>
    <dgm:pt modelId="{EC6633D2-23C3-4F43-88E1-566844F066B3}" type="sibTrans" cxnId="{BB7170D8-EB89-405D-87C6-6405C33468F4}">
      <dgm:prSet/>
      <dgm:spPr/>
      <dgm:t>
        <a:bodyPr/>
        <a:lstStyle/>
        <a:p>
          <a:endParaRPr lang="fr-FR"/>
        </a:p>
      </dgm:t>
    </dgm:pt>
    <dgm:pt modelId="{537D5489-7346-4519-A045-23BCD168FB6A}">
      <dgm:prSet phldrT="[Texte]" phldr="1"/>
      <dgm:spPr/>
      <dgm:t>
        <a:bodyPr/>
        <a:lstStyle/>
        <a:p>
          <a:endParaRPr lang="fr-FR"/>
        </a:p>
      </dgm:t>
    </dgm:pt>
    <dgm:pt modelId="{0F3BC608-F430-4854-A48A-28DCC759E24A}" type="parTrans" cxnId="{5DBD8FD5-871C-4344-A684-C9D2B700D081}">
      <dgm:prSet/>
      <dgm:spPr/>
      <dgm:t>
        <a:bodyPr/>
        <a:lstStyle/>
        <a:p>
          <a:endParaRPr lang="fr-FR"/>
        </a:p>
      </dgm:t>
    </dgm:pt>
    <dgm:pt modelId="{4D33071C-C478-4867-B2AD-2C700A7B7F22}" type="sibTrans" cxnId="{5DBD8FD5-871C-4344-A684-C9D2B700D081}">
      <dgm:prSet/>
      <dgm:spPr/>
      <dgm:t>
        <a:bodyPr/>
        <a:lstStyle/>
        <a:p>
          <a:endParaRPr lang="fr-FR"/>
        </a:p>
      </dgm:t>
    </dgm:pt>
    <dgm:pt modelId="{9377CD71-252C-4D66-A0C4-ADB6E8C71EBA}">
      <dgm:prSet phldrT="[Texte]" phldr="1"/>
      <dgm:spPr/>
      <dgm:t>
        <a:bodyPr/>
        <a:lstStyle/>
        <a:p>
          <a:endParaRPr lang="fr-FR"/>
        </a:p>
      </dgm:t>
    </dgm:pt>
    <dgm:pt modelId="{0F087C5C-A729-4692-87DD-3FB7ACB888A8}" type="parTrans" cxnId="{282DF345-7125-472E-81EE-16786400D465}">
      <dgm:prSet/>
      <dgm:spPr/>
      <dgm:t>
        <a:bodyPr/>
        <a:lstStyle/>
        <a:p>
          <a:endParaRPr lang="fr-FR"/>
        </a:p>
      </dgm:t>
    </dgm:pt>
    <dgm:pt modelId="{1C33ADB4-50A7-494F-A3E8-F481AE158C5B}" type="sibTrans" cxnId="{282DF345-7125-472E-81EE-16786400D465}">
      <dgm:prSet/>
      <dgm:spPr/>
      <dgm:t>
        <a:bodyPr/>
        <a:lstStyle/>
        <a:p>
          <a:endParaRPr lang="fr-FR"/>
        </a:p>
      </dgm:t>
    </dgm:pt>
    <dgm:pt modelId="{4D7421E6-04AA-4DDB-966E-F718162789BB}">
      <dgm:prSet/>
      <dgm:spPr/>
      <dgm:t>
        <a:bodyPr/>
        <a:lstStyle/>
        <a:p>
          <a:endParaRPr lang="fr-FR"/>
        </a:p>
      </dgm:t>
    </dgm:pt>
    <dgm:pt modelId="{CA2AB7B2-37B9-41DE-82B3-30793774A984}" type="parTrans" cxnId="{8B6045C5-C921-4D9C-86B9-F6A7DA4E0C76}">
      <dgm:prSet/>
      <dgm:spPr/>
      <dgm:t>
        <a:bodyPr/>
        <a:lstStyle/>
        <a:p>
          <a:endParaRPr lang="fr-FR"/>
        </a:p>
      </dgm:t>
    </dgm:pt>
    <dgm:pt modelId="{5DE6AA02-EAD1-47B0-99FF-AA47AB431C4D}" type="sibTrans" cxnId="{8B6045C5-C921-4D9C-86B9-F6A7DA4E0C76}">
      <dgm:prSet/>
      <dgm:spPr/>
      <dgm:t>
        <a:bodyPr/>
        <a:lstStyle/>
        <a:p>
          <a:endParaRPr lang="fr-FR"/>
        </a:p>
      </dgm:t>
    </dgm:pt>
    <dgm:pt modelId="{57FF0077-02B8-4DCA-8422-10BFFD57D0EA}" type="pres">
      <dgm:prSet presAssocID="{97F9DE4C-22F9-4A3E-A739-39C6BBFE0B2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92246A9-ED5F-4367-98AA-538AA139D5AD}" type="pres">
      <dgm:prSet presAssocID="{50EF1516-68D9-4EA7-8E71-55F317F981DF}" presName="centerShape" presStyleLbl="node0" presStyleIdx="0" presStyleCnt="1"/>
      <dgm:spPr/>
      <dgm:t>
        <a:bodyPr/>
        <a:lstStyle/>
        <a:p>
          <a:endParaRPr lang="fr-FR"/>
        </a:p>
      </dgm:t>
    </dgm:pt>
    <dgm:pt modelId="{9164CDEC-1753-4A20-82DB-C19CCCA9D84A}" type="pres">
      <dgm:prSet presAssocID="{D394EDDB-CE01-44E0-B5BD-8188EFB50B8C}" presName="Name9" presStyleLbl="parChTrans1D2" presStyleIdx="0" presStyleCnt="5"/>
      <dgm:spPr/>
      <dgm:t>
        <a:bodyPr/>
        <a:lstStyle/>
        <a:p>
          <a:endParaRPr lang="fr-FR"/>
        </a:p>
      </dgm:t>
    </dgm:pt>
    <dgm:pt modelId="{68F4FBB5-F24E-4940-9848-0E2FBABF4DE4}" type="pres">
      <dgm:prSet presAssocID="{D394EDDB-CE01-44E0-B5BD-8188EFB50B8C}" presName="connTx" presStyleLbl="parChTrans1D2" presStyleIdx="0" presStyleCnt="5"/>
      <dgm:spPr/>
      <dgm:t>
        <a:bodyPr/>
        <a:lstStyle/>
        <a:p>
          <a:endParaRPr lang="fr-FR"/>
        </a:p>
      </dgm:t>
    </dgm:pt>
    <dgm:pt modelId="{AFDC843C-F720-4DFC-A1BF-B4DD69552C24}" type="pres">
      <dgm:prSet presAssocID="{9D352492-008E-439B-9394-C8441BCAA10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1DB06C-0BD2-422A-8402-3E93E4FDC744}" type="pres">
      <dgm:prSet presAssocID="{F44AF804-CE99-4555-A60D-F82C499940FC}" presName="Name9" presStyleLbl="parChTrans1D2" presStyleIdx="1" presStyleCnt="5"/>
      <dgm:spPr/>
      <dgm:t>
        <a:bodyPr/>
        <a:lstStyle/>
        <a:p>
          <a:endParaRPr lang="fr-FR"/>
        </a:p>
      </dgm:t>
    </dgm:pt>
    <dgm:pt modelId="{4B36964D-AAF3-403C-A66B-B6DEF17E4993}" type="pres">
      <dgm:prSet presAssocID="{F44AF804-CE99-4555-A60D-F82C499940FC}" presName="connTx" presStyleLbl="parChTrans1D2" presStyleIdx="1" presStyleCnt="5"/>
      <dgm:spPr/>
      <dgm:t>
        <a:bodyPr/>
        <a:lstStyle/>
        <a:p>
          <a:endParaRPr lang="fr-FR"/>
        </a:p>
      </dgm:t>
    </dgm:pt>
    <dgm:pt modelId="{46292F2F-6978-4A5A-98E2-09E3B92267E9}" type="pres">
      <dgm:prSet presAssocID="{A408498E-0C94-44B1-B0AB-95337373408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812534-2B98-4EE1-A270-E34D9889321A}" type="pres">
      <dgm:prSet presAssocID="{0F3BC608-F430-4854-A48A-28DCC759E24A}" presName="Name9" presStyleLbl="parChTrans1D2" presStyleIdx="2" presStyleCnt="5"/>
      <dgm:spPr/>
      <dgm:t>
        <a:bodyPr/>
        <a:lstStyle/>
        <a:p>
          <a:endParaRPr lang="fr-FR"/>
        </a:p>
      </dgm:t>
    </dgm:pt>
    <dgm:pt modelId="{4CA24AF8-956C-4481-8FD0-3086FFDC09E4}" type="pres">
      <dgm:prSet presAssocID="{0F3BC608-F430-4854-A48A-28DCC759E24A}" presName="connTx" presStyleLbl="parChTrans1D2" presStyleIdx="2" presStyleCnt="5"/>
      <dgm:spPr/>
      <dgm:t>
        <a:bodyPr/>
        <a:lstStyle/>
        <a:p>
          <a:endParaRPr lang="fr-FR"/>
        </a:p>
      </dgm:t>
    </dgm:pt>
    <dgm:pt modelId="{9AED76B7-10F4-48E7-9852-1372D89457CE}" type="pres">
      <dgm:prSet presAssocID="{537D5489-7346-4519-A045-23BCD168FB6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F9A0CF-8509-4C62-865A-D6A266472DF5}" type="pres">
      <dgm:prSet presAssocID="{0F087C5C-A729-4692-87DD-3FB7ACB888A8}" presName="Name9" presStyleLbl="parChTrans1D2" presStyleIdx="3" presStyleCnt="5"/>
      <dgm:spPr/>
      <dgm:t>
        <a:bodyPr/>
        <a:lstStyle/>
        <a:p>
          <a:endParaRPr lang="fr-FR"/>
        </a:p>
      </dgm:t>
    </dgm:pt>
    <dgm:pt modelId="{9F855C84-245D-4167-B392-9781DD0FDE9C}" type="pres">
      <dgm:prSet presAssocID="{0F087C5C-A729-4692-87DD-3FB7ACB888A8}" presName="connTx" presStyleLbl="parChTrans1D2" presStyleIdx="3" presStyleCnt="5"/>
      <dgm:spPr/>
      <dgm:t>
        <a:bodyPr/>
        <a:lstStyle/>
        <a:p>
          <a:endParaRPr lang="fr-FR"/>
        </a:p>
      </dgm:t>
    </dgm:pt>
    <dgm:pt modelId="{8954BB3F-3A00-4EF4-9FEC-21A454766E38}" type="pres">
      <dgm:prSet presAssocID="{9377CD71-252C-4D66-A0C4-ADB6E8C71EB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BBAAD7-9657-444F-8275-119C2A8943D6}" type="pres">
      <dgm:prSet presAssocID="{CA2AB7B2-37B9-41DE-82B3-30793774A984}" presName="Name9" presStyleLbl="parChTrans1D2" presStyleIdx="4" presStyleCnt="5"/>
      <dgm:spPr/>
      <dgm:t>
        <a:bodyPr/>
        <a:lstStyle/>
        <a:p>
          <a:endParaRPr lang="fr-FR"/>
        </a:p>
      </dgm:t>
    </dgm:pt>
    <dgm:pt modelId="{A041F22D-90E7-4A75-AB97-85F6883FBA81}" type="pres">
      <dgm:prSet presAssocID="{CA2AB7B2-37B9-41DE-82B3-30793774A984}" presName="connTx" presStyleLbl="parChTrans1D2" presStyleIdx="4" presStyleCnt="5"/>
      <dgm:spPr/>
      <dgm:t>
        <a:bodyPr/>
        <a:lstStyle/>
        <a:p>
          <a:endParaRPr lang="fr-FR"/>
        </a:p>
      </dgm:t>
    </dgm:pt>
    <dgm:pt modelId="{B1C5B8DA-768A-430D-8AAF-245C403F175B}" type="pres">
      <dgm:prSet presAssocID="{4D7421E6-04AA-4DDB-966E-F718162789B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B6045C5-C921-4D9C-86B9-F6A7DA4E0C76}" srcId="{50EF1516-68D9-4EA7-8E71-55F317F981DF}" destId="{4D7421E6-04AA-4DDB-966E-F718162789BB}" srcOrd="4" destOrd="0" parTransId="{CA2AB7B2-37B9-41DE-82B3-30793774A984}" sibTransId="{5DE6AA02-EAD1-47B0-99FF-AA47AB431C4D}"/>
    <dgm:cxn modelId="{C9C53945-4604-403E-B18F-83BCC4B08B32}" type="presOf" srcId="{537D5489-7346-4519-A045-23BCD168FB6A}" destId="{9AED76B7-10F4-48E7-9852-1372D89457CE}" srcOrd="0" destOrd="0" presId="urn:microsoft.com/office/officeart/2005/8/layout/radial1"/>
    <dgm:cxn modelId="{E3094273-A10C-47AF-B8E2-48FA3AA72157}" type="presOf" srcId="{0F3BC608-F430-4854-A48A-28DCC759E24A}" destId="{4CA24AF8-956C-4481-8FD0-3086FFDC09E4}" srcOrd="1" destOrd="0" presId="urn:microsoft.com/office/officeart/2005/8/layout/radial1"/>
    <dgm:cxn modelId="{F92E47F5-7CC4-4534-B5E7-89314547CE3B}" type="presOf" srcId="{0F3BC608-F430-4854-A48A-28DCC759E24A}" destId="{EE812534-2B98-4EE1-A270-E34D9889321A}" srcOrd="0" destOrd="0" presId="urn:microsoft.com/office/officeart/2005/8/layout/radial1"/>
    <dgm:cxn modelId="{BDEE6E88-5BEF-4A00-B4CD-392C136CABF2}" type="presOf" srcId="{F44AF804-CE99-4555-A60D-F82C499940FC}" destId="{4B36964D-AAF3-403C-A66B-B6DEF17E4993}" srcOrd="1" destOrd="0" presId="urn:microsoft.com/office/officeart/2005/8/layout/radial1"/>
    <dgm:cxn modelId="{5DBD8FD5-871C-4344-A684-C9D2B700D081}" srcId="{50EF1516-68D9-4EA7-8E71-55F317F981DF}" destId="{537D5489-7346-4519-A045-23BCD168FB6A}" srcOrd="2" destOrd="0" parTransId="{0F3BC608-F430-4854-A48A-28DCC759E24A}" sibTransId="{4D33071C-C478-4867-B2AD-2C700A7B7F22}"/>
    <dgm:cxn modelId="{A8D5F855-63F6-47E7-AD3A-2560ACCCEB84}" type="presOf" srcId="{A408498E-0C94-44B1-B0AB-953373734081}" destId="{46292F2F-6978-4A5A-98E2-09E3B92267E9}" srcOrd="0" destOrd="0" presId="urn:microsoft.com/office/officeart/2005/8/layout/radial1"/>
    <dgm:cxn modelId="{71244CCE-6DD6-4146-8950-CECCBB96F18E}" type="presOf" srcId="{D394EDDB-CE01-44E0-B5BD-8188EFB50B8C}" destId="{68F4FBB5-F24E-4940-9848-0E2FBABF4DE4}" srcOrd="1" destOrd="0" presId="urn:microsoft.com/office/officeart/2005/8/layout/radial1"/>
    <dgm:cxn modelId="{99CC0CBE-47B2-4B51-8828-A9BD3676D5C9}" type="presOf" srcId="{50EF1516-68D9-4EA7-8E71-55F317F981DF}" destId="{892246A9-ED5F-4367-98AA-538AA139D5AD}" srcOrd="0" destOrd="0" presId="urn:microsoft.com/office/officeart/2005/8/layout/radial1"/>
    <dgm:cxn modelId="{8683C158-A88B-468B-B648-FA18DDA77E40}" type="presOf" srcId="{4D7421E6-04AA-4DDB-966E-F718162789BB}" destId="{B1C5B8DA-768A-430D-8AAF-245C403F175B}" srcOrd="0" destOrd="0" presId="urn:microsoft.com/office/officeart/2005/8/layout/radial1"/>
    <dgm:cxn modelId="{1CBB89E6-316B-4A75-BAC7-D2967EF13C9F}" srcId="{97F9DE4C-22F9-4A3E-A739-39C6BBFE0B2C}" destId="{50EF1516-68D9-4EA7-8E71-55F317F981DF}" srcOrd="0" destOrd="0" parTransId="{217B49B9-5844-43B1-89DF-5C2D4AC1FDB2}" sibTransId="{81F980B9-3233-43E9-8119-B3F641F4BB4F}"/>
    <dgm:cxn modelId="{25C72CF1-ECE0-4242-B224-32CC55A87DEC}" type="presOf" srcId="{0F087C5C-A729-4692-87DD-3FB7ACB888A8}" destId="{9FF9A0CF-8509-4C62-865A-D6A266472DF5}" srcOrd="0" destOrd="0" presId="urn:microsoft.com/office/officeart/2005/8/layout/radial1"/>
    <dgm:cxn modelId="{19298934-B7B5-46DF-AB61-596469D784B9}" srcId="{50EF1516-68D9-4EA7-8E71-55F317F981DF}" destId="{9D352492-008E-439B-9394-C8441BCAA109}" srcOrd="0" destOrd="0" parTransId="{D394EDDB-CE01-44E0-B5BD-8188EFB50B8C}" sibTransId="{801FF854-4334-4A45-854C-A7C438B1E056}"/>
    <dgm:cxn modelId="{CC9B86FA-9BEF-40FE-9EFC-50FADDFBCE70}" type="presOf" srcId="{CA2AB7B2-37B9-41DE-82B3-30793774A984}" destId="{A041F22D-90E7-4A75-AB97-85F6883FBA81}" srcOrd="1" destOrd="0" presId="urn:microsoft.com/office/officeart/2005/8/layout/radial1"/>
    <dgm:cxn modelId="{5E8FD890-6976-45E2-B691-5206FE6C7A76}" type="presOf" srcId="{97F9DE4C-22F9-4A3E-A739-39C6BBFE0B2C}" destId="{57FF0077-02B8-4DCA-8422-10BFFD57D0EA}" srcOrd="0" destOrd="0" presId="urn:microsoft.com/office/officeart/2005/8/layout/radial1"/>
    <dgm:cxn modelId="{8E4DD184-B8B2-4BAC-9FDA-BD80EE622D5F}" type="presOf" srcId="{D394EDDB-CE01-44E0-B5BD-8188EFB50B8C}" destId="{9164CDEC-1753-4A20-82DB-C19CCCA9D84A}" srcOrd="0" destOrd="0" presId="urn:microsoft.com/office/officeart/2005/8/layout/radial1"/>
    <dgm:cxn modelId="{6AF595EF-F7F6-45C5-8163-A9BD4EE182A3}" type="presOf" srcId="{9377CD71-252C-4D66-A0C4-ADB6E8C71EBA}" destId="{8954BB3F-3A00-4EF4-9FEC-21A454766E38}" srcOrd="0" destOrd="0" presId="urn:microsoft.com/office/officeart/2005/8/layout/radial1"/>
    <dgm:cxn modelId="{2BCDA0F0-68BD-41E3-8B06-E5D3122ED351}" type="presOf" srcId="{0F087C5C-A729-4692-87DD-3FB7ACB888A8}" destId="{9F855C84-245D-4167-B392-9781DD0FDE9C}" srcOrd="1" destOrd="0" presId="urn:microsoft.com/office/officeart/2005/8/layout/radial1"/>
    <dgm:cxn modelId="{50B42E14-CF7C-4C4C-9A05-B71412E110B9}" type="presOf" srcId="{9D352492-008E-439B-9394-C8441BCAA109}" destId="{AFDC843C-F720-4DFC-A1BF-B4DD69552C24}" srcOrd="0" destOrd="0" presId="urn:microsoft.com/office/officeart/2005/8/layout/radial1"/>
    <dgm:cxn modelId="{AC324E9D-2856-4B4C-B36A-428E3D7F40D9}" type="presOf" srcId="{F44AF804-CE99-4555-A60D-F82C499940FC}" destId="{E11DB06C-0BD2-422A-8402-3E93E4FDC744}" srcOrd="0" destOrd="0" presId="urn:microsoft.com/office/officeart/2005/8/layout/radial1"/>
    <dgm:cxn modelId="{282DF345-7125-472E-81EE-16786400D465}" srcId="{50EF1516-68D9-4EA7-8E71-55F317F981DF}" destId="{9377CD71-252C-4D66-A0C4-ADB6E8C71EBA}" srcOrd="3" destOrd="0" parTransId="{0F087C5C-A729-4692-87DD-3FB7ACB888A8}" sibTransId="{1C33ADB4-50A7-494F-A3E8-F481AE158C5B}"/>
    <dgm:cxn modelId="{BB7170D8-EB89-405D-87C6-6405C33468F4}" srcId="{50EF1516-68D9-4EA7-8E71-55F317F981DF}" destId="{A408498E-0C94-44B1-B0AB-953373734081}" srcOrd="1" destOrd="0" parTransId="{F44AF804-CE99-4555-A60D-F82C499940FC}" sibTransId="{EC6633D2-23C3-4F43-88E1-566844F066B3}"/>
    <dgm:cxn modelId="{17DA661C-2F79-4E68-ACD0-AE3F642B1C13}" type="presOf" srcId="{CA2AB7B2-37B9-41DE-82B3-30793774A984}" destId="{A0BBAAD7-9657-444F-8275-119C2A8943D6}" srcOrd="0" destOrd="0" presId="urn:microsoft.com/office/officeart/2005/8/layout/radial1"/>
    <dgm:cxn modelId="{05316482-978D-467E-915B-3FBDF47D6CE1}" type="presParOf" srcId="{57FF0077-02B8-4DCA-8422-10BFFD57D0EA}" destId="{892246A9-ED5F-4367-98AA-538AA139D5AD}" srcOrd="0" destOrd="0" presId="urn:microsoft.com/office/officeart/2005/8/layout/radial1"/>
    <dgm:cxn modelId="{D6D243F8-33FA-4EFE-AC48-163CA61FCFB3}" type="presParOf" srcId="{57FF0077-02B8-4DCA-8422-10BFFD57D0EA}" destId="{9164CDEC-1753-4A20-82DB-C19CCCA9D84A}" srcOrd="1" destOrd="0" presId="urn:microsoft.com/office/officeart/2005/8/layout/radial1"/>
    <dgm:cxn modelId="{0653A2D2-2BA1-4552-965F-A7510F28BDD6}" type="presParOf" srcId="{9164CDEC-1753-4A20-82DB-C19CCCA9D84A}" destId="{68F4FBB5-F24E-4940-9848-0E2FBABF4DE4}" srcOrd="0" destOrd="0" presId="urn:microsoft.com/office/officeart/2005/8/layout/radial1"/>
    <dgm:cxn modelId="{DA7CAEF6-B37C-4E07-A62E-8DDA655392FF}" type="presParOf" srcId="{57FF0077-02B8-4DCA-8422-10BFFD57D0EA}" destId="{AFDC843C-F720-4DFC-A1BF-B4DD69552C24}" srcOrd="2" destOrd="0" presId="urn:microsoft.com/office/officeart/2005/8/layout/radial1"/>
    <dgm:cxn modelId="{6618A5F8-7933-400B-B29B-4C120AFFD592}" type="presParOf" srcId="{57FF0077-02B8-4DCA-8422-10BFFD57D0EA}" destId="{E11DB06C-0BD2-422A-8402-3E93E4FDC744}" srcOrd="3" destOrd="0" presId="urn:microsoft.com/office/officeart/2005/8/layout/radial1"/>
    <dgm:cxn modelId="{3AB2B22D-2CF6-415D-92D4-F4C95293531C}" type="presParOf" srcId="{E11DB06C-0BD2-422A-8402-3E93E4FDC744}" destId="{4B36964D-AAF3-403C-A66B-B6DEF17E4993}" srcOrd="0" destOrd="0" presId="urn:microsoft.com/office/officeart/2005/8/layout/radial1"/>
    <dgm:cxn modelId="{48E5040F-3C28-46E1-BA71-3F0A75F9C61F}" type="presParOf" srcId="{57FF0077-02B8-4DCA-8422-10BFFD57D0EA}" destId="{46292F2F-6978-4A5A-98E2-09E3B92267E9}" srcOrd="4" destOrd="0" presId="urn:microsoft.com/office/officeart/2005/8/layout/radial1"/>
    <dgm:cxn modelId="{938FCD51-CC8F-4776-98CC-F4D512518153}" type="presParOf" srcId="{57FF0077-02B8-4DCA-8422-10BFFD57D0EA}" destId="{EE812534-2B98-4EE1-A270-E34D9889321A}" srcOrd="5" destOrd="0" presId="urn:microsoft.com/office/officeart/2005/8/layout/radial1"/>
    <dgm:cxn modelId="{352F1668-C96C-4E53-BF3D-25DDE8658E35}" type="presParOf" srcId="{EE812534-2B98-4EE1-A270-E34D9889321A}" destId="{4CA24AF8-956C-4481-8FD0-3086FFDC09E4}" srcOrd="0" destOrd="0" presId="urn:microsoft.com/office/officeart/2005/8/layout/radial1"/>
    <dgm:cxn modelId="{BF430F43-E43A-4771-8F7C-C900EADF222B}" type="presParOf" srcId="{57FF0077-02B8-4DCA-8422-10BFFD57D0EA}" destId="{9AED76B7-10F4-48E7-9852-1372D89457CE}" srcOrd="6" destOrd="0" presId="urn:microsoft.com/office/officeart/2005/8/layout/radial1"/>
    <dgm:cxn modelId="{13656440-BD90-4EF4-9AAD-D9881C0EE217}" type="presParOf" srcId="{57FF0077-02B8-4DCA-8422-10BFFD57D0EA}" destId="{9FF9A0CF-8509-4C62-865A-D6A266472DF5}" srcOrd="7" destOrd="0" presId="urn:microsoft.com/office/officeart/2005/8/layout/radial1"/>
    <dgm:cxn modelId="{4DDC68F4-11AF-441A-A419-B295B1A206A3}" type="presParOf" srcId="{9FF9A0CF-8509-4C62-865A-D6A266472DF5}" destId="{9F855C84-245D-4167-B392-9781DD0FDE9C}" srcOrd="0" destOrd="0" presId="urn:microsoft.com/office/officeart/2005/8/layout/radial1"/>
    <dgm:cxn modelId="{EC0BAED4-ECFC-4694-ADB1-63158673A80B}" type="presParOf" srcId="{57FF0077-02B8-4DCA-8422-10BFFD57D0EA}" destId="{8954BB3F-3A00-4EF4-9FEC-21A454766E38}" srcOrd="8" destOrd="0" presId="urn:microsoft.com/office/officeart/2005/8/layout/radial1"/>
    <dgm:cxn modelId="{F3616BB8-DC51-4503-ACA8-AAD85E30B31D}" type="presParOf" srcId="{57FF0077-02B8-4DCA-8422-10BFFD57D0EA}" destId="{A0BBAAD7-9657-444F-8275-119C2A8943D6}" srcOrd="9" destOrd="0" presId="urn:microsoft.com/office/officeart/2005/8/layout/radial1"/>
    <dgm:cxn modelId="{9BE9F80E-86D2-458E-8A27-2EB1F3859071}" type="presParOf" srcId="{A0BBAAD7-9657-444F-8275-119C2A8943D6}" destId="{A041F22D-90E7-4A75-AB97-85F6883FBA81}" srcOrd="0" destOrd="0" presId="urn:microsoft.com/office/officeart/2005/8/layout/radial1"/>
    <dgm:cxn modelId="{A8E341A1-70B5-4339-A25F-603B7AD4A398}" type="presParOf" srcId="{57FF0077-02B8-4DCA-8422-10BFFD57D0EA}" destId="{B1C5B8DA-768A-430D-8AAF-245C403F175B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246A9-ED5F-4367-98AA-538AA139D5AD}">
      <dsp:nvSpPr>
        <dsp:cNvPr id="0" name=""/>
        <dsp:cNvSpPr/>
      </dsp:nvSpPr>
      <dsp:spPr>
        <a:xfrm>
          <a:off x="3262669" y="2107281"/>
          <a:ext cx="1602661" cy="16026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900" kern="1200" dirty="0" err="1" smtClean="0">
              <a:solidFill>
                <a:srgbClr val="0070C0"/>
              </a:solidFill>
            </a:rPr>
            <a:t>mein</a:t>
          </a:r>
          <a:endParaRPr lang="fr-FR" sz="3900" kern="1200" dirty="0">
            <a:solidFill>
              <a:srgbClr val="0070C0"/>
            </a:solidFill>
          </a:endParaRPr>
        </a:p>
      </dsp:txBody>
      <dsp:txXfrm>
        <a:off x="3497373" y="2341985"/>
        <a:ext cx="1133253" cy="1133253"/>
      </dsp:txXfrm>
    </dsp:sp>
    <dsp:sp modelId="{9164CDEC-1753-4A20-82DB-C19CCCA9D84A}">
      <dsp:nvSpPr>
        <dsp:cNvPr id="0" name=""/>
        <dsp:cNvSpPr/>
      </dsp:nvSpPr>
      <dsp:spPr>
        <a:xfrm rot="16200000">
          <a:off x="3821891" y="1847426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051894" y="1853067"/>
        <a:ext cx="24210" cy="24210"/>
      </dsp:txXfrm>
    </dsp:sp>
    <dsp:sp modelId="{AFDC843C-F720-4DFC-A1BF-B4DD69552C24}">
      <dsp:nvSpPr>
        <dsp:cNvPr id="0" name=""/>
        <dsp:cNvSpPr/>
      </dsp:nvSpPr>
      <dsp:spPr>
        <a:xfrm>
          <a:off x="3262669" y="20402"/>
          <a:ext cx="1602661" cy="16026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800" kern="1200" dirty="0"/>
        </a:p>
      </dsp:txBody>
      <dsp:txXfrm>
        <a:off x="3497373" y="255106"/>
        <a:ext cx="1133253" cy="1133253"/>
      </dsp:txXfrm>
    </dsp:sp>
    <dsp:sp modelId="{E11DB06C-0BD2-422A-8402-3E93E4FDC744}">
      <dsp:nvSpPr>
        <dsp:cNvPr id="0" name=""/>
        <dsp:cNvSpPr/>
      </dsp:nvSpPr>
      <dsp:spPr>
        <a:xfrm rot="20520000">
          <a:off x="4814261" y="2568426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5044264" y="2574066"/>
        <a:ext cx="24210" cy="24210"/>
      </dsp:txXfrm>
    </dsp:sp>
    <dsp:sp modelId="{46292F2F-6978-4A5A-98E2-09E3B92267E9}">
      <dsp:nvSpPr>
        <dsp:cNvPr id="0" name=""/>
        <dsp:cNvSpPr/>
      </dsp:nvSpPr>
      <dsp:spPr>
        <a:xfrm>
          <a:off x="5247409" y="1462400"/>
          <a:ext cx="1602661" cy="16026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800" kern="1200"/>
        </a:p>
      </dsp:txBody>
      <dsp:txXfrm>
        <a:off x="5482113" y="1697104"/>
        <a:ext cx="1133253" cy="1133253"/>
      </dsp:txXfrm>
    </dsp:sp>
    <dsp:sp modelId="{EE812534-2B98-4EE1-A270-E34D9889321A}">
      <dsp:nvSpPr>
        <dsp:cNvPr id="0" name=""/>
        <dsp:cNvSpPr/>
      </dsp:nvSpPr>
      <dsp:spPr>
        <a:xfrm rot="3240000">
          <a:off x="4435209" y="3735027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665213" y="3740667"/>
        <a:ext cx="24210" cy="24210"/>
      </dsp:txXfrm>
    </dsp:sp>
    <dsp:sp modelId="{9AED76B7-10F4-48E7-9852-1372D89457CE}">
      <dsp:nvSpPr>
        <dsp:cNvPr id="0" name=""/>
        <dsp:cNvSpPr/>
      </dsp:nvSpPr>
      <dsp:spPr>
        <a:xfrm>
          <a:off x="4489306" y="3795603"/>
          <a:ext cx="1602661" cy="16026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800" kern="1200"/>
        </a:p>
      </dsp:txBody>
      <dsp:txXfrm>
        <a:off x="4724010" y="4030307"/>
        <a:ext cx="1133253" cy="1133253"/>
      </dsp:txXfrm>
    </dsp:sp>
    <dsp:sp modelId="{9FF9A0CF-8509-4C62-865A-D6A266472DF5}">
      <dsp:nvSpPr>
        <dsp:cNvPr id="0" name=""/>
        <dsp:cNvSpPr/>
      </dsp:nvSpPr>
      <dsp:spPr>
        <a:xfrm rot="7560000">
          <a:off x="3208572" y="3735027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3438575" y="3740667"/>
        <a:ext cx="24210" cy="24210"/>
      </dsp:txXfrm>
    </dsp:sp>
    <dsp:sp modelId="{8954BB3F-3A00-4EF4-9FEC-21A454766E38}">
      <dsp:nvSpPr>
        <dsp:cNvPr id="0" name=""/>
        <dsp:cNvSpPr/>
      </dsp:nvSpPr>
      <dsp:spPr>
        <a:xfrm>
          <a:off x="2036031" y="3795603"/>
          <a:ext cx="1602661" cy="16026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800" kern="1200"/>
        </a:p>
      </dsp:txBody>
      <dsp:txXfrm>
        <a:off x="2270735" y="4030307"/>
        <a:ext cx="1133253" cy="1133253"/>
      </dsp:txXfrm>
    </dsp:sp>
    <dsp:sp modelId="{A0BBAAD7-9657-444F-8275-119C2A8943D6}">
      <dsp:nvSpPr>
        <dsp:cNvPr id="0" name=""/>
        <dsp:cNvSpPr/>
      </dsp:nvSpPr>
      <dsp:spPr>
        <a:xfrm rot="11880000">
          <a:off x="2829520" y="2568426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3059524" y="2574066"/>
        <a:ext cx="24210" cy="24210"/>
      </dsp:txXfrm>
    </dsp:sp>
    <dsp:sp modelId="{B1C5B8DA-768A-430D-8AAF-245C403F175B}">
      <dsp:nvSpPr>
        <dsp:cNvPr id="0" name=""/>
        <dsp:cNvSpPr/>
      </dsp:nvSpPr>
      <dsp:spPr>
        <a:xfrm>
          <a:off x="1277928" y="1462400"/>
          <a:ext cx="1602661" cy="16026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500" kern="1200"/>
        </a:p>
      </dsp:txBody>
      <dsp:txXfrm>
        <a:off x="1512632" y="1697104"/>
        <a:ext cx="1133253" cy="11332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246A9-ED5F-4367-98AA-538AA139D5AD}">
      <dsp:nvSpPr>
        <dsp:cNvPr id="0" name=""/>
        <dsp:cNvSpPr/>
      </dsp:nvSpPr>
      <dsp:spPr>
        <a:xfrm>
          <a:off x="3262669" y="2107281"/>
          <a:ext cx="1602661" cy="16026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err="1" smtClean="0">
              <a:solidFill>
                <a:srgbClr val="FF0000"/>
              </a:solidFill>
            </a:rPr>
            <a:t>mein</a:t>
          </a:r>
          <a:r>
            <a:rPr lang="fr-FR" sz="3200" b="1" u="sng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</a:t>
          </a:r>
          <a:endParaRPr lang="fr-FR" sz="3200" b="1" u="sng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97373" y="2341985"/>
        <a:ext cx="1133253" cy="1133253"/>
      </dsp:txXfrm>
    </dsp:sp>
    <dsp:sp modelId="{9164CDEC-1753-4A20-82DB-C19CCCA9D84A}">
      <dsp:nvSpPr>
        <dsp:cNvPr id="0" name=""/>
        <dsp:cNvSpPr/>
      </dsp:nvSpPr>
      <dsp:spPr>
        <a:xfrm rot="16200000">
          <a:off x="3821891" y="1847426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051894" y="1853067"/>
        <a:ext cx="24210" cy="24210"/>
      </dsp:txXfrm>
    </dsp:sp>
    <dsp:sp modelId="{AFDC843C-F720-4DFC-A1BF-B4DD69552C24}">
      <dsp:nvSpPr>
        <dsp:cNvPr id="0" name=""/>
        <dsp:cNvSpPr/>
      </dsp:nvSpPr>
      <dsp:spPr>
        <a:xfrm>
          <a:off x="3262669" y="20402"/>
          <a:ext cx="1602661" cy="16026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800" kern="1200" dirty="0"/>
        </a:p>
      </dsp:txBody>
      <dsp:txXfrm>
        <a:off x="3497373" y="255106"/>
        <a:ext cx="1133253" cy="1133253"/>
      </dsp:txXfrm>
    </dsp:sp>
    <dsp:sp modelId="{E11DB06C-0BD2-422A-8402-3E93E4FDC744}">
      <dsp:nvSpPr>
        <dsp:cNvPr id="0" name=""/>
        <dsp:cNvSpPr/>
      </dsp:nvSpPr>
      <dsp:spPr>
        <a:xfrm rot="20520000">
          <a:off x="4814261" y="2568426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5044264" y="2574066"/>
        <a:ext cx="24210" cy="24210"/>
      </dsp:txXfrm>
    </dsp:sp>
    <dsp:sp modelId="{46292F2F-6978-4A5A-98E2-09E3B92267E9}">
      <dsp:nvSpPr>
        <dsp:cNvPr id="0" name=""/>
        <dsp:cNvSpPr/>
      </dsp:nvSpPr>
      <dsp:spPr>
        <a:xfrm>
          <a:off x="5247409" y="1462400"/>
          <a:ext cx="1602661" cy="16026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800" kern="1200"/>
        </a:p>
      </dsp:txBody>
      <dsp:txXfrm>
        <a:off x="5482113" y="1697104"/>
        <a:ext cx="1133253" cy="1133253"/>
      </dsp:txXfrm>
    </dsp:sp>
    <dsp:sp modelId="{EE812534-2B98-4EE1-A270-E34D9889321A}">
      <dsp:nvSpPr>
        <dsp:cNvPr id="0" name=""/>
        <dsp:cNvSpPr/>
      </dsp:nvSpPr>
      <dsp:spPr>
        <a:xfrm rot="3240000">
          <a:off x="4435209" y="3735027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665213" y="3740667"/>
        <a:ext cx="24210" cy="24210"/>
      </dsp:txXfrm>
    </dsp:sp>
    <dsp:sp modelId="{9AED76B7-10F4-48E7-9852-1372D89457CE}">
      <dsp:nvSpPr>
        <dsp:cNvPr id="0" name=""/>
        <dsp:cNvSpPr/>
      </dsp:nvSpPr>
      <dsp:spPr>
        <a:xfrm>
          <a:off x="4489306" y="3795603"/>
          <a:ext cx="1602661" cy="16026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800" kern="1200"/>
        </a:p>
      </dsp:txBody>
      <dsp:txXfrm>
        <a:off x="4724010" y="4030307"/>
        <a:ext cx="1133253" cy="1133253"/>
      </dsp:txXfrm>
    </dsp:sp>
    <dsp:sp modelId="{9FF9A0CF-8509-4C62-865A-D6A266472DF5}">
      <dsp:nvSpPr>
        <dsp:cNvPr id="0" name=""/>
        <dsp:cNvSpPr/>
      </dsp:nvSpPr>
      <dsp:spPr>
        <a:xfrm rot="7560000">
          <a:off x="3208572" y="3735027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3438575" y="3740667"/>
        <a:ext cx="24210" cy="24210"/>
      </dsp:txXfrm>
    </dsp:sp>
    <dsp:sp modelId="{8954BB3F-3A00-4EF4-9FEC-21A454766E38}">
      <dsp:nvSpPr>
        <dsp:cNvPr id="0" name=""/>
        <dsp:cNvSpPr/>
      </dsp:nvSpPr>
      <dsp:spPr>
        <a:xfrm>
          <a:off x="2036031" y="3795603"/>
          <a:ext cx="1602661" cy="16026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800" kern="1200"/>
        </a:p>
      </dsp:txBody>
      <dsp:txXfrm>
        <a:off x="2270735" y="4030307"/>
        <a:ext cx="1133253" cy="1133253"/>
      </dsp:txXfrm>
    </dsp:sp>
    <dsp:sp modelId="{A0BBAAD7-9657-444F-8275-119C2A8943D6}">
      <dsp:nvSpPr>
        <dsp:cNvPr id="0" name=""/>
        <dsp:cNvSpPr/>
      </dsp:nvSpPr>
      <dsp:spPr>
        <a:xfrm rot="11880000">
          <a:off x="2829520" y="2568426"/>
          <a:ext cx="484217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484217" y="177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3059524" y="2574066"/>
        <a:ext cx="24210" cy="24210"/>
      </dsp:txXfrm>
    </dsp:sp>
    <dsp:sp modelId="{B1C5B8DA-768A-430D-8AAF-245C403F175B}">
      <dsp:nvSpPr>
        <dsp:cNvPr id="0" name=""/>
        <dsp:cNvSpPr/>
      </dsp:nvSpPr>
      <dsp:spPr>
        <a:xfrm>
          <a:off x="1277928" y="1462400"/>
          <a:ext cx="1602661" cy="16026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500" kern="1200"/>
        </a:p>
      </dsp:txBody>
      <dsp:txXfrm>
        <a:off x="1512632" y="1697104"/>
        <a:ext cx="1133253" cy="1133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1F7F0-D4C1-4AED-9298-3196B199C1A5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639AE-68CA-4D30-A1A0-938E9270D0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9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001BF-1343-4B3D-9CB9-ED2AC4733D1C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85F71-770B-4752-8E12-005825E685F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fr-FR" sz="1200" b="0" i="1" noProof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Remplacez ces exemples d’images par de plus jolies de votre collection personnelle. C’est très simple : sélectionnez l’exemple d’image et supprimez-le. Cliquez maintenant sur l’icône d’insertion d’image située dans le cadre,</a:t>
            </a:r>
            <a:r>
              <a:rPr lang="fr-FR" sz="1200" b="0" i="1" baseline="0" noProof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puis recherchez l’image que vous souhaitez afficher.</a:t>
            </a:r>
          </a:p>
          <a:p>
            <a:pPr marL="0" algn="l" defTabSz="914400">
              <a:buNone/>
            </a:pPr>
            <a:endParaRPr lang="en-US" sz="1200" dirty="0" smtClean="0">
              <a:latin typeface="Arial"/>
              <a:cs typeface="Arial"/>
            </a:endParaRPr>
          </a:p>
          <a:p>
            <a:pPr marL="0" algn="l" defTabSz="91440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1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30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fr-FR" sz="1200" b="0" i="1" noProof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Remplacez ces exemples d’images par de plus jolies de votre collection personnelle. C’est très simple : sélectionnez l’exemple d’image et supprimez-le. Cliquez maintenant sur l’icône d’insertion d’image située dans le cadre,</a:t>
            </a:r>
            <a:r>
              <a:rPr lang="fr-FR" sz="1200" b="0" i="1" baseline="0" noProof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puis recherchez l’image que vous souhaitez afficher.</a:t>
            </a:r>
            <a:endParaRPr lang="fr-FR" sz="1200" b="0" i="1" baseline="0" noProof="1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4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015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fr-FR" sz="1200" b="0" i="1" noProof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Remplacez ces exemples d’images par de plus jolies de votre collection personnelle. C’est très simple : sélectionnez l’exemple d’image et supprimez-le. Cliquez maintenant sur l’icône d’insertion d’image située dans le cadre,</a:t>
            </a:r>
            <a:r>
              <a:rPr lang="fr-FR" sz="1200" b="0" i="1" baseline="0" noProof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puis recherchez l’image que vous souhaitez afficher.</a:t>
            </a:r>
            <a:endParaRPr lang="fr-FR" sz="1200" b="0" i="1" baseline="0" noProof="1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6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737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fr-FR" sz="1200" b="0" i="1" noProof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Remplacez ces exemples d’images par de plus jolies de votre collection personnelle. C’est très simple : sélectionnez l’exemple d’image et supprimez-le. Cliquez maintenant sur l’icône d’insertion d’image située dans le cadre,</a:t>
            </a:r>
            <a:r>
              <a:rPr lang="fr-FR" sz="1200" b="0" i="1" baseline="0" noProof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puis recherchez l’image que vous souhaitez afficher.</a:t>
            </a:r>
            <a:endParaRPr lang="fr-FR" sz="1200" b="0" i="1" baseline="0" noProof="1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10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865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fr-FR" sz="1200" b="0" i="1" noProof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Remplacez ces exemples d’images par de plus jolies de votre collection personnelle. C’est très simple : sélectionnez l’exemple d’image et supprimez-le. Cliquez maintenant sur l’icône d’insertion d’image située dans le cadre,</a:t>
            </a:r>
            <a:r>
              <a:rPr lang="fr-FR" sz="1200" b="0" i="1" baseline="0" noProof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puis recherchez l’image que vous souhaitez afficher.</a:t>
            </a:r>
            <a:endParaRPr lang="fr-FR" sz="1200" b="0" i="1" baseline="0" noProof="1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11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7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fr-FR" sz="1200" b="0" i="1" noProof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Remplacez ces exemples d’images par de plus jolies de votre collection personnelle. C’est très simple : sélectionnez l’exemple d’image et supprimez-le. Cliquez maintenant sur l’icône d’insertion d’image située dans le cadre,</a:t>
            </a:r>
            <a:r>
              <a:rPr lang="fr-FR" sz="1200" b="0" i="1" baseline="0" noProof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puis recherchez l’image que vous souhaitez afficher.</a:t>
            </a:r>
            <a:endParaRPr lang="fr-FR" sz="1200" b="0" i="1" baseline="0" noProof="1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12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080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fr-FR" sz="1200" b="0" i="1" noProof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Remplacez ces exemples d’images par de plus jolies de votre collection personnelle. C’est très simple : sélectionnez l’exemple d’image et supprimez-le. Cliquez maintenant sur l’icône d’insertion d’image située dans le cadre,</a:t>
            </a:r>
            <a:r>
              <a:rPr lang="fr-FR" sz="1200" b="0" i="1" baseline="0" noProof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puis recherchez l’image que vous souhaitez afficher.</a:t>
            </a:r>
            <a:endParaRPr lang="fr-FR" sz="1200" b="0" i="1" baseline="0" noProof="1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13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479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fr-FR" sz="1200" b="0" i="1" noProof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Remplacez ces exemples d’images par de plus jolies de votre collection personnelle. C’est très simple : sélectionnez l’exemple d’image et supprimez-le. Cliquez maintenant sur l’icône d’insertion d’image située dans le cadre,</a:t>
            </a:r>
            <a:r>
              <a:rPr lang="fr-FR" sz="1200" b="0" i="1" baseline="0" noProof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puis recherchez l’image que vous souhaitez afficher.</a:t>
            </a:r>
            <a:endParaRPr lang="fr-FR" sz="1200" b="0" i="1" baseline="0" noProof="1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16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002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fr-FR" sz="1200" b="0" i="1" noProof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Remplacez ces exemples d’images par de plus jolies de votre collection personnelle. C’est très simple : sélectionnez l’exemple d’image et supprimez-le. Cliquez maintenant sur l’icône d’insertion d’image située dans le cadre,</a:t>
            </a:r>
            <a:r>
              <a:rPr lang="fr-FR" sz="1200" b="0" i="1" baseline="0" noProof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puis recherchez l’image que vous souhaitez afficher.</a:t>
            </a:r>
            <a:endParaRPr lang="fr-FR" sz="1200" b="0" i="1" baseline="0" noProof="1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A1185F71-770B-4752-8E12-005825E685FF}" type="slidenum">
              <a:rPr lang="en-US" sz="1200" b="0" i="0">
                <a:latin typeface="Cambria"/>
                <a:ea typeface="+mn-ea"/>
                <a:cs typeface="+mn-cs"/>
              </a:rPr>
              <a:t>19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405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white">
          <a:xfrm>
            <a:off x="3270441" y="4076531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1" name="Freeform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grpSp>
        <p:nvGrpSpPr>
          <p:cNvPr id="44" name="Group 43"/>
          <p:cNvGrpSpPr/>
          <p:nvPr/>
        </p:nvGrpSpPr>
        <p:grpSpPr bwMode="ltGray">
          <a:xfrm rot="20973962" flipH="1">
            <a:off x="3053234" y="2991752"/>
            <a:ext cx="1143824" cy="2258647"/>
            <a:chOff x="476031" y="3849940"/>
            <a:chExt cx="1102141" cy="2198698"/>
          </a:xfrm>
        </p:grpSpPr>
        <p:sp>
          <p:nvSpPr>
            <p:cNvPr id="48" name="Heart 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art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art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Freeform 32"/>
          <p:cNvSpPr/>
          <p:nvPr/>
        </p:nvSpPr>
        <p:spPr bwMode="white">
          <a:xfrm rot="20947308">
            <a:off x="-277876" y="1845799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 rot="20944497">
            <a:off x="1233070" y="4449645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10918694" y="5035814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8" name="Freeform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22"/>
          <p:cNvSpPr>
            <a:spLocks/>
          </p:cNvSpPr>
          <p:nvPr/>
        </p:nvSpPr>
        <p:spPr bwMode="auto">
          <a:xfrm rot="315225" flipH="1">
            <a:off x="10183548" y="4697317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32626" y="5145208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-10996" y="5318752"/>
            <a:ext cx="4799625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-10997" y="6002003"/>
            <a:ext cx="5219925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797690" y="5646875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2038303" y="5657789"/>
            <a:ext cx="1015052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Freeform 13"/>
          <p:cNvSpPr/>
          <p:nvPr/>
        </p:nvSpPr>
        <p:spPr bwMode="ltGray">
          <a:xfrm>
            <a:off x="1680253" y="4241456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0" y="990600"/>
            <a:ext cx="6400800" cy="2425716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3601750"/>
            <a:ext cx="64008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1" name="Freeform 40"/>
          <p:cNvSpPr/>
          <p:nvPr/>
        </p:nvSpPr>
        <p:spPr bwMode="ltGray">
          <a:xfrm rot="349720" flipH="1">
            <a:off x="9792048" y="5497087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Heart 31"/>
          <p:cNvSpPr/>
          <p:nvPr/>
        </p:nvSpPr>
        <p:spPr>
          <a:xfrm rot="558292" flipH="1">
            <a:off x="9583657" y="5257792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Heart 4"/>
          <p:cNvSpPr/>
          <p:nvPr/>
        </p:nvSpPr>
        <p:spPr>
          <a:xfrm rot="15055303">
            <a:off x="11059072" y="5358577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art 4"/>
          <p:cNvSpPr/>
          <p:nvPr/>
        </p:nvSpPr>
        <p:spPr>
          <a:xfrm rot="7354892" flipH="1">
            <a:off x="10783528" y="5368360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0906780" y="5486558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944818" flipH="1">
            <a:off x="10980598" y="5469889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2666999"/>
            <a:ext cx="4572000" cy="32766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905000"/>
            <a:ext cx="4572000" cy="685800"/>
          </a:xfrm>
        </p:spPr>
        <p:txBody>
          <a:bodyPr anchor="ctr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0" y="2666999"/>
            <a:ext cx="4572000" cy="32766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10481598" y="4432569"/>
            <a:ext cx="17104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519419" y="5821533"/>
            <a:ext cx="1762631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6202" y="1524000"/>
            <a:ext cx="3657600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324600" cy="51911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6305" y="3429001"/>
            <a:ext cx="3655908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Freeform 13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81000"/>
            <a:ext cx="1600200" cy="55626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7848600" cy="55626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6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/>
          <p:cNvSpPr/>
          <p:nvPr/>
        </p:nvSpPr>
        <p:spPr bwMode="white">
          <a:xfrm rot="20947308">
            <a:off x="-277876" y="2077541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 22"/>
          <p:cNvSpPr>
            <a:spLocks/>
          </p:cNvSpPr>
          <p:nvPr/>
        </p:nvSpPr>
        <p:spPr bwMode="auto">
          <a:xfrm rot="20944497">
            <a:off x="490120" y="501141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58"/>
          <p:cNvSpPr/>
          <p:nvPr/>
        </p:nvSpPr>
        <p:spPr bwMode="ltGray">
          <a:xfrm>
            <a:off x="937303" y="4783980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3"/>
          <p:cNvSpPr/>
          <p:nvPr/>
        </p:nvSpPr>
        <p:spPr bwMode="white">
          <a:xfrm>
            <a:off x="4480530" y="4750197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10918694" y="5521380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47" name="Freeform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 rot="315225" flipH="1">
            <a:off x="10183548" y="5182883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332626" y="5783174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-10996" y="5804318"/>
            <a:ext cx="4799625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212333" y="6487570"/>
            <a:ext cx="4996595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8797690" y="6132441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3322365" y="6143355"/>
            <a:ext cx="8866461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60" name="Freeform 59"/>
          <p:cNvSpPr/>
          <p:nvPr/>
        </p:nvSpPr>
        <p:spPr bwMode="ltGray">
          <a:xfrm rot="349720" flipH="1">
            <a:off x="9792048" y="5982653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Heart 31"/>
          <p:cNvSpPr/>
          <p:nvPr/>
        </p:nvSpPr>
        <p:spPr>
          <a:xfrm rot="558292" flipH="1">
            <a:off x="9583657" y="5743358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Heart 4"/>
          <p:cNvSpPr/>
          <p:nvPr/>
        </p:nvSpPr>
        <p:spPr>
          <a:xfrm rot="15055303">
            <a:off x="11059072" y="5844143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Heart 4"/>
          <p:cNvSpPr/>
          <p:nvPr/>
        </p:nvSpPr>
        <p:spPr>
          <a:xfrm rot="7354892" flipH="1">
            <a:off x="10783528" y="5853926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10906780" y="5972124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 rot="944818" flipH="1">
            <a:off x="10980598" y="5955455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18"/>
          <p:cNvSpPr>
            <a:spLocks/>
          </p:cNvSpPr>
          <p:nvPr/>
        </p:nvSpPr>
        <p:spPr bwMode="auto">
          <a:xfrm>
            <a:off x="1569214" y="228600"/>
            <a:ext cx="4698236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506167"/>
            <a:ext cx="4953000" cy="2694234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3429000"/>
            <a:ext cx="4953000" cy="750123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72" name="Picture Placeholder 71"/>
          <p:cNvSpPr>
            <a:spLocks noGrp="1"/>
          </p:cNvSpPr>
          <p:nvPr>
            <p:ph type="pic" sz="quarter" idx="11"/>
          </p:nvPr>
        </p:nvSpPr>
        <p:spPr>
          <a:xfrm>
            <a:off x="1963329" y="560500"/>
            <a:ext cx="3910007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6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1524000"/>
            <a:ext cx="3724275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199" y="3429000"/>
            <a:ext cx="3724275" cy="1828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‹N°›</a:t>
            </a:fld>
            <a:endParaRPr lang="en-US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5486400" y="861220"/>
            <a:ext cx="5705475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idx="1"/>
          </p:nvPr>
        </p:nvSpPr>
        <p:spPr>
          <a:xfrm>
            <a:off x="5633232" y="997548"/>
            <a:ext cx="5411811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4411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‹N°›</a:t>
            </a:fld>
            <a:endParaRPr lang="en-US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1221355" y="457200"/>
            <a:ext cx="4672314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idx="1"/>
          </p:nvPr>
        </p:nvSpPr>
        <p:spPr>
          <a:xfrm>
            <a:off x="1341598" y="564132"/>
            <a:ext cx="4431828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286500" y="457200"/>
            <a:ext cx="4672584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3"/>
          </p:nvPr>
        </p:nvSpPr>
        <p:spPr>
          <a:xfrm>
            <a:off x="6405372" y="566928"/>
            <a:ext cx="443484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6679692" y="4572001"/>
            <a:ext cx="3886200" cy="130492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884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>
            <a:spLocks/>
          </p:cNvSpPr>
          <p:nvPr/>
        </p:nvSpPr>
        <p:spPr bwMode="gray">
          <a:xfrm>
            <a:off x="981075" y="227614"/>
            <a:ext cx="4963986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‹N°›</a:t>
            </a:fld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idx="1"/>
          </p:nvPr>
        </p:nvSpPr>
        <p:spPr>
          <a:xfrm>
            <a:off x="1388298" y="583112"/>
            <a:ext cx="4149540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00102" y="4724400"/>
            <a:ext cx="4561536" cy="11525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8" name="Freeform 18"/>
          <p:cNvSpPr>
            <a:spLocks/>
          </p:cNvSpPr>
          <p:nvPr/>
        </p:nvSpPr>
        <p:spPr bwMode="gray">
          <a:xfrm>
            <a:off x="5838825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idx="15"/>
          </p:nvPr>
        </p:nvSpPr>
        <p:spPr>
          <a:xfrm>
            <a:off x="6093985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0" name="Freeform 18"/>
          <p:cNvSpPr>
            <a:spLocks/>
          </p:cNvSpPr>
          <p:nvPr/>
        </p:nvSpPr>
        <p:spPr bwMode="gray">
          <a:xfrm>
            <a:off x="8543923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idx="16"/>
          </p:nvPr>
        </p:nvSpPr>
        <p:spPr>
          <a:xfrm>
            <a:off x="8799083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800" y="3657600"/>
            <a:ext cx="4572000" cy="9906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tre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3962400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‹N°›</a:t>
            </a:fld>
            <a:endParaRPr lang="en-US"/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12213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idx="1"/>
          </p:nvPr>
        </p:nvSpPr>
        <p:spPr>
          <a:xfrm>
            <a:off x="13044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7265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3"/>
          </p:nvPr>
        </p:nvSpPr>
        <p:spPr>
          <a:xfrm>
            <a:off x="48096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8211412" y="1125494"/>
            <a:ext cx="2743200" cy="12954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4231256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idx="15"/>
          </p:nvPr>
        </p:nvSpPr>
        <p:spPr>
          <a:xfrm>
            <a:off x="4314321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7726930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idx="16"/>
          </p:nvPr>
        </p:nvSpPr>
        <p:spPr>
          <a:xfrm>
            <a:off x="7809996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47"/>
          <p:cNvSpPr/>
          <p:nvPr/>
        </p:nvSpPr>
        <p:spPr bwMode="white">
          <a:xfrm>
            <a:off x="8078412" y="4780535"/>
            <a:ext cx="3187624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9246860" y="5484210"/>
            <a:ext cx="176970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64" name="Group 63"/>
          <p:cNvGrpSpPr/>
          <p:nvPr/>
        </p:nvGrpSpPr>
        <p:grpSpPr>
          <a:xfrm rot="20309037">
            <a:off x="9052849" y="5923017"/>
            <a:ext cx="577852" cy="197668"/>
            <a:chOff x="11572034" y="6157344"/>
            <a:chExt cx="478917" cy="163826"/>
          </a:xfrm>
        </p:grpSpPr>
        <p:sp>
          <p:nvSpPr>
            <p:cNvPr id="65" name="Heart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art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Freeform 22"/>
          <p:cNvSpPr>
            <a:spLocks/>
          </p:cNvSpPr>
          <p:nvPr/>
        </p:nvSpPr>
        <p:spPr bwMode="auto">
          <a:xfrm rot="400626" flipH="1">
            <a:off x="9983433" y="5613298"/>
            <a:ext cx="203350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48"/>
          <p:cNvSpPr/>
          <p:nvPr/>
        </p:nvSpPr>
        <p:spPr bwMode="white">
          <a:xfrm flipH="1">
            <a:off x="0" y="2152832"/>
            <a:ext cx="406216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 bwMode="ltGray">
          <a:xfrm rot="1052519">
            <a:off x="4157779" y="5000681"/>
            <a:ext cx="52632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25" name="Heart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art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eart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Freeform 28"/>
          <p:cNvSpPr/>
          <p:nvPr/>
        </p:nvSpPr>
        <p:spPr>
          <a:xfrm rot="21350723">
            <a:off x="3848839" y="4146662"/>
            <a:ext cx="205358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54" name="Group 53"/>
          <p:cNvGrpSpPr/>
          <p:nvPr/>
        </p:nvGrpSpPr>
        <p:grpSpPr bwMode="ltGray">
          <a:xfrm rot="266621">
            <a:off x="1480776" y="3619122"/>
            <a:ext cx="1050760" cy="2334666"/>
            <a:chOff x="438214" y="3736038"/>
            <a:chExt cx="1102141" cy="2312600"/>
          </a:xfrm>
        </p:grpSpPr>
        <p:sp>
          <p:nvSpPr>
            <p:cNvPr id="32" name="Heart 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art 31"/>
            <p:cNvSpPr/>
            <p:nvPr/>
          </p:nvSpPr>
          <p:spPr bwMode="ltGray">
            <a:xfrm rot="20392545">
              <a:off x="561667" y="4255236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eart 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Freeform 22"/>
          <p:cNvSpPr>
            <a:spLocks/>
          </p:cNvSpPr>
          <p:nvPr/>
        </p:nvSpPr>
        <p:spPr bwMode="auto">
          <a:xfrm rot="20849931">
            <a:off x="936781" y="4464952"/>
            <a:ext cx="3604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4" name="Freeform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5" name="Freeform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6" name="Freeform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0" name="Freeform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1" name="Freeform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>
            <a:off x="9668495" y="533388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5" name="Group 54"/>
          <p:cNvGrpSpPr/>
          <p:nvPr/>
        </p:nvGrpSpPr>
        <p:grpSpPr bwMode="ltGray">
          <a:xfrm rot="20939549" flipH="1">
            <a:off x="11256104" y="5792903"/>
            <a:ext cx="453443" cy="897908"/>
            <a:chOff x="468143" y="3850559"/>
            <a:chExt cx="1110029" cy="2198079"/>
          </a:xfrm>
        </p:grpSpPr>
        <p:sp>
          <p:nvSpPr>
            <p:cNvPr id="56" name="Heart 31"/>
            <p:cNvSpPr/>
            <p:nvPr/>
          </p:nvSpPr>
          <p:spPr bwMode="ltGray">
            <a:xfrm rot="20624671">
              <a:off x="468143" y="385055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art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art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Freeform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1" name="Freeform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22"/>
          <p:cNvSpPr/>
          <p:nvPr/>
        </p:nvSpPr>
        <p:spPr>
          <a:xfrm flipH="1">
            <a:off x="7828749" y="6271978"/>
            <a:ext cx="4363251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8" name="Freeform 17"/>
          <p:cNvSpPr/>
          <p:nvPr/>
        </p:nvSpPr>
        <p:spPr>
          <a:xfrm flipH="1">
            <a:off x="7857903" y="6454042"/>
            <a:ext cx="2813674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381000"/>
            <a:ext cx="5480050" cy="3048000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7400" y="3581401"/>
            <a:ext cx="5480050" cy="76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Freeform 21"/>
          <p:cNvSpPr/>
          <p:nvPr/>
        </p:nvSpPr>
        <p:spPr>
          <a:xfrm flipH="1">
            <a:off x="0" y="5903853"/>
            <a:ext cx="916812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39" name="Group 38"/>
          <p:cNvGrpSpPr/>
          <p:nvPr/>
        </p:nvGrpSpPr>
        <p:grpSpPr>
          <a:xfrm rot="359119" flipH="1">
            <a:off x="3532830" y="4466854"/>
            <a:ext cx="748822" cy="256154"/>
            <a:chOff x="11572034" y="6157344"/>
            <a:chExt cx="478917" cy="163826"/>
          </a:xfrm>
        </p:grpSpPr>
        <p:sp>
          <p:nvSpPr>
            <p:cNvPr id="40" name="Heart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art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21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904999"/>
            <a:ext cx="4572000" cy="40386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904999"/>
            <a:ext cx="4572000" cy="40386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/>
          <p:nvPr userDrawn="1"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16"/>
          <p:cNvSpPr>
            <a:spLocks/>
          </p:cNvSpPr>
          <p:nvPr userDrawn="1"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7"/>
          <p:cNvSpPr/>
          <p:nvPr userDrawn="1"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9" name="Freeform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3"/>
          <p:cNvSpPr/>
          <p:nvPr userDrawn="1"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22"/>
          <p:cNvSpPr>
            <a:spLocks/>
          </p:cNvSpPr>
          <p:nvPr userDrawn="1"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2" name="Freeform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22"/>
          <p:cNvSpPr>
            <a:spLocks/>
          </p:cNvSpPr>
          <p:nvPr userDrawn="1"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753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9199" y="6508752"/>
            <a:ext cx="1012583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0AC4B3D8-5ADB-4A32-BF23-A92F8A52B91A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0" y="6508752"/>
            <a:ext cx="57912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508752"/>
            <a:ext cx="7620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AEE26C7-C0F2-47B8-A1D5-ED66318EE92E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22" name="Heart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art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29" name="Heart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eart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74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1" r:id="rId4"/>
    <p:sldLayoutId id="2147483662" r:id="rId5"/>
    <p:sldLayoutId id="2147483663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377" y="1524000"/>
            <a:ext cx="4464098" cy="1828800"/>
          </a:xfrm>
        </p:spPr>
        <p:txBody>
          <a:bodyPr>
            <a:normAutofit/>
          </a:bodyPr>
          <a:lstStyle/>
          <a:p>
            <a:pPr algn="ctr"/>
            <a:r>
              <a:rPr lang="fr-FR" sz="4800" b="1" noProof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DIE FAMILIE</a:t>
            </a:r>
            <a:endParaRPr lang="fr-FR" sz="4800" b="1" noProof="1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" b="21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934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-168696" y="2348880"/>
            <a:ext cx="5801928" cy="576064"/>
          </a:xfrm>
        </p:spPr>
        <p:txBody>
          <a:bodyPr>
            <a:noAutofit/>
          </a:bodyPr>
          <a:lstStyle/>
          <a:p>
            <a:pPr algn="ctr"/>
            <a:r>
              <a:rPr lang="fr-FR" sz="4000" b="1" noProof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FRAG DEINEN PARTNER / DEINE PARTNERIN!</a:t>
            </a:r>
            <a:endParaRPr lang="fr-FR" sz="4000" b="1" noProof="1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idx="1"/>
          </p:nvPr>
        </p:nvSpPr>
        <p:spPr/>
      </p:sp>
      <p:pic>
        <p:nvPicPr>
          <p:cNvPr id="4" name="Picture 2" descr="C:\Users\Pierre\Pictures\Bibliothèque multimédia Microsoft\j04339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745" y="2367808"/>
            <a:ext cx="1484784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75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1704652" y="4549886"/>
            <a:ext cx="3922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Wie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hei</a:t>
            </a: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ß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 </a:t>
            </a:r>
            <a:r>
              <a:rPr lang="fr-FR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dein</a:t>
            </a:r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Vater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7613920" y="4529509"/>
            <a:ext cx="43147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Wie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heißt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dein</a:t>
            </a:r>
            <a:r>
              <a:rPr lang="fr-FR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fr-F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Mutter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1749304" y="5256468"/>
            <a:ext cx="36086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Mein Vater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hei</a:t>
            </a: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ß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 …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7613920" y="5281274"/>
            <a:ext cx="37655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Mein</a:t>
            </a:r>
            <a:r>
              <a:rPr lang="fr-FR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fr-F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Mutter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heißt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336" y="4642548"/>
            <a:ext cx="156324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Schüler</a:t>
            </a:r>
            <a:r>
              <a:rPr lang="fr-F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/in 1</a:t>
            </a:r>
            <a:endParaRPr lang="fr-F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9336" y="5363924"/>
            <a:ext cx="156324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Schüler</a:t>
            </a:r>
            <a:r>
              <a:rPr lang="fr-F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/in 2</a:t>
            </a:r>
            <a:endParaRPr lang="fr-F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65659" y="4606453"/>
            <a:ext cx="156324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Schüler</a:t>
            </a:r>
            <a:r>
              <a:rPr lang="fr-F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/in 1</a:t>
            </a:r>
            <a:endParaRPr lang="fr-F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72060" y="5358218"/>
            <a:ext cx="156324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Schüler</a:t>
            </a:r>
            <a:r>
              <a:rPr lang="fr-F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/in 2</a:t>
            </a:r>
            <a:endParaRPr lang="fr-F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1749304" y="5701440"/>
            <a:ext cx="36086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. .     . . .     . . .  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7703063" y="5699912"/>
            <a:ext cx="36086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. .     . . .     . . .  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Espace réservé pour une image  1"/>
          <p:cNvSpPr>
            <a:spLocks noGrp="1"/>
          </p:cNvSpPr>
          <p:nvPr>
            <p:ph type="pic" idx="1"/>
          </p:nvPr>
        </p:nvSpPr>
        <p:spPr/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3"/>
          <a:srcRect l="32838" t="48534" r="59602" b="35506"/>
          <a:stretch/>
        </p:blipFill>
        <p:spPr>
          <a:xfrm>
            <a:off x="2977581" y="1727688"/>
            <a:ext cx="1152128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Espace réservé pour une image  3"/>
          <p:cNvSpPr>
            <a:spLocks noGrp="1"/>
          </p:cNvSpPr>
          <p:nvPr>
            <p:ph type="pic" idx="13"/>
          </p:nvPr>
        </p:nvSpPr>
        <p:spPr/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3"/>
          <a:srcRect l="44887" t="50214" r="48498" b="35506"/>
          <a:stretch/>
        </p:blipFill>
        <p:spPr>
          <a:xfrm>
            <a:off x="8118736" y="1727688"/>
            <a:ext cx="100811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0103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3" grpId="0" animBg="1"/>
      <p:bldP spid="13" grpId="0" animBg="1"/>
      <p:bldP spid="16" grpId="0" animBg="1"/>
      <p:bldP spid="17" grpId="0" animBg="1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-168696" y="2348880"/>
            <a:ext cx="5801928" cy="576064"/>
          </a:xfrm>
        </p:spPr>
        <p:txBody>
          <a:bodyPr>
            <a:noAutofit/>
          </a:bodyPr>
          <a:lstStyle/>
          <a:p>
            <a:pPr algn="ctr"/>
            <a:r>
              <a:rPr lang="fr-FR" sz="4000" b="1" noProof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ICH STELLE MEINE FAMILIE VOR!</a:t>
            </a:r>
            <a:endParaRPr lang="fr-FR" sz="4000" b="1" noProof="1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idx="1"/>
          </p:nvPr>
        </p:nvSpPr>
        <p:spPr/>
      </p:sp>
      <p:pic>
        <p:nvPicPr>
          <p:cNvPr id="10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2348880"/>
            <a:ext cx="1438947" cy="143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40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" b="2103"/>
          <a:stretch>
            <a:fillRect/>
          </a:stretch>
        </p:blipFill>
        <p:spPr/>
      </p:pic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191344" y="44624"/>
            <a:ext cx="4464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Mein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Vater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hei</a:t>
            </a:r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ß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. .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62127" y="831534"/>
            <a:ext cx="52498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Mein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Gro</a:t>
            </a:r>
            <a:r>
              <a:rPr lang="el-G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ß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vater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heißt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. .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224501" y="1583438"/>
            <a:ext cx="47644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Mein</a:t>
            </a:r>
            <a:r>
              <a:rPr lang="fr-FR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Mutter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heißt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. . .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224501" y="2333195"/>
            <a:ext cx="55027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Mein</a:t>
            </a:r>
            <a:r>
              <a:rPr lang="fr-FR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Großmutter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heißt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. . .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224501" y="2925797"/>
            <a:ext cx="47644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. .  	. . .	. . . 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27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151784" y="3212976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Arbeitsblatt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715" y="1484784"/>
            <a:ext cx="1450230" cy="144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24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9217" t="25014" r="52751" b="59866"/>
          <a:stretch/>
        </p:blipFill>
        <p:spPr>
          <a:xfrm>
            <a:off x="4340250" y="44624"/>
            <a:ext cx="1224136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60951" t="25014" r="31962" b="59866"/>
          <a:stretch/>
        </p:blipFill>
        <p:spPr>
          <a:xfrm>
            <a:off x="6788522" y="44624"/>
            <a:ext cx="108012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32838" t="48534" r="59602" b="35506"/>
          <a:stretch/>
        </p:blipFill>
        <p:spPr>
          <a:xfrm>
            <a:off x="2999656" y="2420888"/>
            <a:ext cx="1152128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44887" t="50214" r="48498" b="35506"/>
          <a:stretch/>
        </p:blipFill>
        <p:spPr>
          <a:xfrm>
            <a:off x="4727848" y="2420888"/>
            <a:ext cx="100811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55988" t="48533" r="37869" b="35507"/>
          <a:stretch/>
        </p:blipFill>
        <p:spPr>
          <a:xfrm>
            <a:off x="6960096" y="2447350"/>
            <a:ext cx="936104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l="69218" t="48534" r="23222" b="35506"/>
          <a:stretch/>
        </p:blipFill>
        <p:spPr>
          <a:xfrm>
            <a:off x="8688288" y="2420888"/>
            <a:ext cx="1152128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l="33493" t="73638" r="59893" b="12082"/>
          <a:stretch/>
        </p:blipFill>
        <p:spPr>
          <a:xfrm>
            <a:off x="3087273" y="4722535"/>
            <a:ext cx="1008112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l="44832" t="73638" r="47609" b="12082"/>
          <a:stretch/>
        </p:blipFill>
        <p:spPr>
          <a:xfrm>
            <a:off x="4680087" y="4709613"/>
            <a:ext cx="1152128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/>
          <a:srcRect l="56879" t="72377" r="36035" b="12083"/>
          <a:stretch/>
        </p:blipFill>
        <p:spPr>
          <a:xfrm>
            <a:off x="6844170" y="4751095"/>
            <a:ext cx="1080120" cy="1332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/>
          <a:srcRect l="67781" t="72377" r="25605" b="12083"/>
          <a:stretch/>
        </p:blipFill>
        <p:spPr>
          <a:xfrm>
            <a:off x="8806494" y="4725144"/>
            <a:ext cx="1008112" cy="1332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2855113" y="3815502"/>
            <a:ext cx="14412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der </a:t>
            </a:r>
            <a:r>
              <a:rPr lang="fr-F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Vater</a:t>
            </a: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4553248" y="3852712"/>
            <a:ext cx="1542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die </a:t>
            </a:r>
            <a:r>
              <a:rPr lang="fr-FR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Mutter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4049855" y="1367230"/>
            <a:ext cx="19166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der </a:t>
            </a:r>
            <a:r>
              <a:rPr lang="fr-FR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Großvater</a:t>
            </a:r>
            <a:endParaRPr lang="fr-F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6399894" y="1358308"/>
            <a:ext cx="2116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die </a:t>
            </a:r>
            <a:r>
              <a:rPr lang="fr-FR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Großmutter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2968500" y="5970959"/>
            <a:ext cx="13278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der </a:t>
            </a:r>
            <a:r>
              <a:rPr lang="fr-FR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Sohn</a:t>
            </a:r>
            <a:endParaRPr lang="fr-F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4675609" y="5933749"/>
            <a:ext cx="17084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ie </a:t>
            </a:r>
            <a:r>
              <a:rPr lang="fr-FR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Tochter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2746464" y="6408863"/>
            <a:ext cx="15493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der </a:t>
            </a:r>
            <a:r>
              <a:rPr lang="fr-FR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Bruder</a:t>
            </a:r>
            <a:endParaRPr lang="fr-F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Double flèche horizontale 22"/>
          <p:cNvSpPr/>
          <p:nvPr/>
        </p:nvSpPr>
        <p:spPr>
          <a:xfrm>
            <a:off x="4281874" y="6501762"/>
            <a:ext cx="428625" cy="214313"/>
          </a:xfrm>
          <a:prstGeom prst="left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4675608" y="6413266"/>
            <a:ext cx="19964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die </a:t>
            </a:r>
            <a:r>
              <a:rPr lang="fr-FR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Schwester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6693993" y="3829060"/>
            <a:ext cx="14077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der </a:t>
            </a:r>
            <a:r>
              <a:rPr lang="fr-FR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Onkel</a:t>
            </a:r>
            <a:endParaRPr lang="fr-F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8589189" y="3842391"/>
            <a:ext cx="13829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die </a:t>
            </a:r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Tante</a:t>
            </a:r>
          </a:p>
        </p:txBody>
      </p:sp>
      <p:sp>
        <p:nvSpPr>
          <p:cNvPr id="34" name="Parenthèse ouvrante 33"/>
          <p:cNvSpPr/>
          <p:nvPr/>
        </p:nvSpPr>
        <p:spPr>
          <a:xfrm rot="16200000">
            <a:off x="6137742" y="768769"/>
            <a:ext cx="288032" cy="2232250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Parenthèse ouvrante 34"/>
          <p:cNvSpPr/>
          <p:nvPr/>
        </p:nvSpPr>
        <p:spPr>
          <a:xfrm rot="16200000" flipH="1">
            <a:off x="6177914" y="1178744"/>
            <a:ext cx="207688" cy="2232250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36"/>
          <p:cNvCxnSpPr>
            <a:stCxn id="34" idx="1"/>
            <a:endCxn id="35" idx="1"/>
          </p:cNvCxnSpPr>
          <p:nvPr/>
        </p:nvCxnSpPr>
        <p:spPr>
          <a:xfrm>
            <a:off x="6281758" y="2028910"/>
            <a:ext cx="0" cy="1621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arenthèse ouvrante 37"/>
          <p:cNvSpPr/>
          <p:nvPr/>
        </p:nvSpPr>
        <p:spPr>
          <a:xfrm rot="16200000">
            <a:off x="4312512" y="3340284"/>
            <a:ext cx="182610" cy="1800201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Parenthèse ouvrante 38"/>
          <p:cNvSpPr/>
          <p:nvPr/>
        </p:nvSpPr>
        <p:spPr>
          <a:xfrm rot="16200000" flipH="1">
            <a:off x="4327664" y="3725243"/>
            <a:ext cx="152302" cy="1800199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39"/>
          <p:cNvCxnSpPr>
            <a:stCxn id="38" idx="1"/>
            <a:endCxn id="39" idx="1"/>
          </p:cNvCxnSpPr>
          <p:nvPr/>
        </p:nvCxnSpPr>
        <p:spPr>
          <a:xfrm flipH="1">
            <a:off x="4403816" y="4331690"/>
            <a:ext cx="2" cy="21750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arenthèse ouvrante 42"/>
          <p:cNvSpPr/>
          <p:nvPr/>
        </p:nvSpPr>
        <p:spPr>
          <a:xfrm rot="16200000">
            <a:off x="8242253" y="3183045"/>
            <a:ext cx="213362" cy="2118877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Parenthèse ouvrante 43"/>
          <p:cNvSpPr/>
          <p:nvPr/>
        </p:nvSpPr>
        <p:spPr>
          <a:xfrm rot="16200000" flipH="1">
            <a:off x="8259476" y="3552602"/>
            <a:ext cx="178911" cy="2118876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44"/>
          <p:cNvCxnSpPr>
            <a:stCxn id="43" idx="1"/>
            <a:endCxn id="44" idx="1"/>
          </p:cNvCxnSpPr>
          <p:nvPr/>
        </p:nvCxnSpPr>
        <p:spPr>
          <a:xfrm flipH="1">
            <a:off x="8348932" y="4349165"/>
            <a:ext cx="3" cy="17342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ccolade ouvrante 53"/>
          <p:cNvSpPr/>
          <p:nvPr/>
        </p:nvSpPr>
        <p:spPr>
          <a:xfrm>
            <a:off x="1714182" y="2330618"/>
            <a:ext cx="571500" cy="1643063"/>
          </a:xfrm>
          <a:prstGeom prst="leftBrac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5" name="ZoneTexte 54"/>
          <p:cNvSpPr txBox="1"/>
          <p:nvPr/>
        </p:nvSpPr>
        <p:spPr>
          <a:xfrm rot="19905297">
            <a:off x="346921" y="2931372"/>
            <a:ext cx="151039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die </a:t>
            </a:r>
            <a:r>
              <a:rPr lang="fr-FR" sz="2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Eltern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6" name="Accolade ouvrante 55"/>
          <p:cNvSpPr/>
          <p:nvPr/>
        </p:nvSpPr>
        <p:spPr>
          <a:xfrm>
            <a:off x="1723479" y="44624"/>
            <a:ext cx="571500" cy="164306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 rot="19905297">
            <a:off x="49451" y="606208"/>
            <a:ext cx="21102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die </a:t>
            </a:r>
            <a:r>
              <a:rPr lang="fr-FR" sz="2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Großeltern</a:t>
            </a:r>
            <a:endParaRPr lang="fr-FR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8" name="Accolade ouvrante 57"/>
          <p:cNvSpPr/>
          <p:nvPr/>
        </p:nvSpPr>
        <p:spPr>
          <a:xfrm>
            <a:off x="1742085" y="4490711"/>
            <a:ext cx="571500" cy="1643063"/>
          </a:xfrm>
          <a:prstGeom prst="leftBrac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9" name="ZoneTexte 58"/>
          <p:cNvSpPr txBox="1"/>
          <p:nvPr/>
        </p:nvSpPr>
        <p:spPr>
          <a:xfrm rot="19905297">
            <a:off x="481834" y="4958289"/>
            <a:ext cx="15639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die </a:t>
            </a:r>
            <a:r>
              <a:rPr lang="fr-FR" sz="2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Kinder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1" name="ZoneTexte 40"/>
          <p:cNvSpPr txBox="1">
            <a:spLocks noChangeArrowheads="1"/>
          </p:cNvSpPr>
          <p:nvPr/>
        </p:nvSpPr>
        <p:spPr bwMode="auto">
          <a:xfrm>
            <a:off x="6693992" y="6213211"/>
            <a:ext cx="14902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der Cousin</a:t>
            </a:r>
            <a:endParaRPr lang="fr-F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2" name="ZoneTexte 41"/>
          <p:cNvSpPr txBox="1">
            <a:spLocks noChangeArrowheads="1"/>
          </p:cNvSpPr>
          <p:nvPr/>
        </p:nvSpPr>
        <p:spPr bwMode="auto">
          <a:xfrm>
            <a:off x="8544272" y="6213211"/>
            <a:ext cx="15841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die Cousine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2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0" y="2864950"/>
            <a:ext cx="5801928" cy="576064"/>
          </a:xfrm>
        </p:spPr>
        <p:txBody>
          <a:bodyPr>
            <a:noAutofit/>
          </a:bodyPr>
          <a:lstStyle/>
          <a:p>
            <a:pPr algn="ctr"/>
            <a:r>
              <a:rPr lang="fr-FR" sz="3600" b="1" noProof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WIR REKAPITULIEREN!</a:t>
            </a:r>
          </a:p>
        </p:txBody>
      </p:sp>
      <p:sp>
        <p:nvSpPr>
          <p:cNvPr id="2" name="Espace réservé pour une image  1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2204864"/>
            <a:ext cx="1438947" cy="143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8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762887307"/>
              </p:ext>
            </p:extLst>
          </p:nvPr>
        </p:nvGraphicFramePr>
        <p:xfrm>
          <a:off x="2032000" y="33265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9552384" y="3645024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eißt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327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4274962964"/>
              </p:ext>
            </p:extLst>
          </p:nvPr>
        </p:nvGraphicFramePr>
        <p:xfrm>
          <a:off x="2032000" y="33265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9552384" y="3645024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eißt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245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662243" y="1771963"/>
            <a:ext cx="4464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Mein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Vater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hei</a:t>
            </a:r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ß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. .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633026" y="2558873"/>
            <a:ext cx="52498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Mein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Gro</a:t>
            </a:r>
            <a:r>
              <a:rPr lang="el-G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ß</a:t>
            </a:r>
            <a:r>
              <a:rPr lang="fr-F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vater</a:t>
            </a:r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heißt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. .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662243" y="3309416"/>
            <a:ext cx="47644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Mein</a:t>
            </a:r>
            <a:r>
              <a:rPr lang="fr-FR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Mutter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heißt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. . .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663082" y="4060534"/>
            <a:ext cx="55027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Mein</a:t>
            </a:r>
            <a:r>
              <a:rPr lang="fr-FR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Großmutter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heißt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. . .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669620" y="4645309"/>
            <a:ext cx="47644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. .  	. . .	. . . 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62243" y="53133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Meine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Familie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  <a:endParaRPr lang="fr-F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" name="Espace réservé pour une image 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" b="2103"/>
          <a:stretch>
            <a:fillRect/>
          </a:stretch>
        </p:blipFill>
        <p:spPr>
          <a:xfrm>
            <a:off x="7830217" y="91252"/>
            <a:ext cx="3218295" cy="2617668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</p:spPr>
      </p:pic>
      <p:pic>
        <p:nvPicPr>
          <p:cNvPr id="11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560" y="55715"/>
            <a:ext cx="1127448" cy="112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23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" b="2103"/>
          <a:stretch>
            <a:fillRect/>
          </a:stretch>
        </p:blipFill>
        <p:spPr>
          <a:xfrm>
            <a:off x="5807968" y="1052736"/>
            <a:ext cx="5411811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</p:spPr>
      </p:pic>
      <p:sp>
        <p:nvSpPr>
          <p:cNvPr id="7" name="Rectangle 6"/>
          <p:cNvSpPr/>
          <p:nvPr/>
        </p:nvSpPr>
        <p:spPr>
          <a:xfrm>
            <a:off x="479376" y="188640"/>
            <a:ext cx="8938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 </a:t>
            </a:r>
            <a:r>
              <a:rPr lang="fr-FR" sz="2800" b="1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Kennst</a:t>
            </a:r>
            <a:r>
              <a:rPr lang="fr-FR" sz="28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du die </a:t>
            </a:r>
            <a:r>
              <a:rPr lang="fr-FR" sz="2800" b="1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Familienmitglieder</a:t>
            </a:r>
            <a:r>
              <a:rPr lang="fr-FR" sz="28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auf</a:t>
            </a:r>
            <a:r>
              <a:rPr lang="fr-FR" sz="28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Englisch</a:t>
            </a:r>
            <a:r>
              <a:rPr lang="fr-FR" sz="28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?</a:t>
            </a:r>
            <a:endParaRPr lang="fr-FR" sz="2800" b="1" dirty="0"/>
          </a:p>
        </p:txBody>
      </p:sp>
      <p:pic>
        <p:nvPicPr>
          <p:cNvPr id="1026" name="Picture 2" descr="RÃ©sultat de recherche d'images pour &quot;drapeau anglais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514" y="2204864"/>
            <a:ext cx="1811411" cy="181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lipse 12"/>
          <p:cNvSpPr/>
          <p:nvPr/>
        </p:nvSpPr>
        <p:spPr>
          <a:xfrm>
            <a:off x="7315300" y="1628800"/>
            <a:ext cx="936104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8822632" y="1710172"/>
            <a:ext cx="936104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      </a:t>
            </a:r>
            <a:endParaRPr lang="fr-FR" dirty="0"/>
          </a:p>
        </p:txBody>
      </p:sp>
      <p:sp>
        <p:nvSpPr>
          <p:cNvPr id="16" name="Ellipse 15"/>
          <p:cNvSpPr/>
          <p:nvPr/>
        </p:nvSpPr>
        <p:spPr>
          <a:xfrm>
            <a:off x="6064216" y="2574268"/>
            <a:ext cx="936104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7808369" y="3284984"/>
            <a:ext cx="936104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05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9376" y="188640"/>
            <a:ext cx="9203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 </a:t>
            </a:r>
            <a:r>
              <a:rPr lang="fr-FR" sz="2800" b="1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Was</a:t>
            </a:r>
            <a:r>
              <a:rPr lang="fr-FR" sz="28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heißt</a:t>
            </a:r>
            <a:r>
              <a:rPr lang="fr-FR" sz="28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fr-FR" sz="2800" b="1" i="1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mother</a:t>
            </a:r>
            <a:r>
              <a:rPr lang="fr-FR" sz="28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auf</a:t>
            </a:r>
            <a:r>
              <a:rPr lang="fr-FR" sz="28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Deutsch? </a:t>
            </a:r>
            <a:r>
              <a:rPr lang="fr-FR" sz="2800" b="1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Und</a:t>
            </a:r>
            <a:r>
              <a:rPr lang="fr-FR" sz="28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fr-FR" sz="2800" b="1" i="1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father</a:t>
            </a:r>
            <a:r>
              <a:rPr lang="fr-FR" sz="28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? …</a:t>
            </a:r>
            <a:endParaRPr lang="fr-FR" sz="2800" b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784" y="2488146"/>
            <a:ext cx="794465" cy="52221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847528" y="1844824"/>
            <a:ext cx="252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=  ?</a:t>
            </a:r>
          </a:p>
          <a:p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ather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=  ?</a:t>
            </a:r>
          </a:p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		=  ?</a:t>
            </a:r>
          </a:p>
          <a:p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aughter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=  ?</a:t>
            </a:r>
          </a:p>
          <a:p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rother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=  ?</a:t>
            </a:r>
          </a:p>
          <a:p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fr-F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ister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=  ?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RÃ©sultat de recherche d'images pour &quot;drapeau anglais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2276872"/>
            <a:ext cx="944763" cy="94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Espace réservé pour une image 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" b="2103"/>
          <a:stretch>
            <a:fillRect/>
          </a:stretch>
        </p:blipFill>
        <p:spPr>
          <a:xfrm>
            <a:off x="5807968" y="1052736"/>
            <a:ext cx="5411811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984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0" y="2864950"/>
            <a:ext cx="5801928" cy="576064"/>
          </a:xfrm>
        </p:spPr>
        <p:txBody>
          <a:bodyPr>
            <a:noAutofit/>
          </a:bodyPr>
          <a:lstStyle/>
          <a:p>
            <a:pPr algn="ctr"/>
            <a:r>
              <a:rPr lang="fr-FR" sz="4400" b="1" noProof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HÖR GUT ZU!</a:t>
            </a:r>
          </a:p>
        </p:txBody>
      </p:sp>
      <p:sp>
        <p:nvSpPr>
          <p:cNvPr id="2" name="Espace réservé pour une image  1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Picture 2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108" y="2420888"/>
            <a:ext cx="1466228" cy="146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02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87488" y="1700808"/>
            <a:ext cx="10513168" cy="3474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. . 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Bruder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. .  Cousin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. . . 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Cousine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. . 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Mutter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. . . 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Onkel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. . . 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Schwester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. 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Sohn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. 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Tante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. . . 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Tochter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. . .  Vater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3392" y="397732"/>
            <a:ext cx="5234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 </a:t>
            </a:r>
            <a:r>
              <a:rPr lang="fr-FR" sz="2800" b="1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Hör</a:t>
            </a:r>
            <a:r>
              <a:rPr lang="fr-FR" sz="28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gut</a:t>
            </a:r>
            <a:r>
              <a:rPr lang="fr-FR" sz="28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zu</a:t>
            </a:r>
            <a:r>
              <a:rPr lang="fr-FR" sz="28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. </a:t>
            </a:r>
            <a:r>
              <a:rPr lang="fr-FR" sz="2800" b="1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d</a:t>
            </a:r>
            <a:r>
              <a:rPr lang="fr-FR" sz="28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er</a:t>
            </a:r>
            <a:r>
              <a:rPr lang="fr-FR" sz="28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oder</a:t>
            </a:r>
            <a:r>
              <a:rPr lang="fr-FR" sz="28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die</a:t>
            </a:r>
            <a:r>
              <a:rPr lang="fr-FR" sz="28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?</a:t>
            </a:r>
            <a:endParaRPr lang="fr-FR" sz="2800" b="1" dirty="0"/>
          </a:p>
        </p:txBody>
      </p:sp>
      <p:pic>
        <p:nvPicPr>
          <p:cNvPr id="9" name="Familie Schweiger piste24_audioele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32788" y="98558"/>
            <a:ext cx="609600" cy="6096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343472" y="163391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der</a:t>
            </a:r>
            <a:endParaRPr lang="fr-FR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151784" y="163391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der</a:t>
            </a:r>
            <a:endParaRPr lang="fr-FR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796269" y="163391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die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376358" y="306896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die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087888" y="306896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der</a:t>
            </a:r>
            <a:endParaRPr lang="fr-FR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799418" y="306896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die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487488" y="4557093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der</a:t>
            </a:r>
            <a:endParaRPr lang="fr-FR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151784" y="4557093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die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935322" y="4557093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die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905540" y="4557093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der</a:t>
            </a:r>
            <a:endParaRPr lang="fr-FR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87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7" dur="415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0" y="2864950"/>
            <a:ext cx="5801928" cy="576064"/>
          </a:xfrm>
        </p:spPr>
        <p:txBody>
          <a:bodyPr>
            <a:noAutofit/>
          </a:bodyPr>
          <a:lstStyle/>
          <a:p>
            <a:pPr algn="ctr"/>
            <a:r>
              <a:rPr lang="fr-FR" sz="3600" b="1" noProof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WIR REKAPITULIEREN!</a:t>
            </a:r>
          </a:p>
        </p:txBody>
      </p:sp>
      <p:sp>
        <p:nvSpPr>
          <p:cNvPr id="2" name="Espace réservé pour une image  1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2204864"/>
            <a:ext cx="1438947" cy="143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81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9217" t="25014" r="52751" b="59866"/>
          <a:stretch/>
        </p:blipFill>
        <p:spPr>
          <a:xfrm>
            <a:off x="4340250" y="44624"/>
            <a:ext cx="1224136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60951" t="25014" r="31962" b="59866"/>
          <a:stretch/>
        </p:blipFill>
        <p:spPr>
          <a:xfrm>
            <a:off x="6788522" y="44624"/>
            <a:ext cx="108012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32838" t="48534" r="59602" b="35506"/>
          <a:stretch/>
        </p:blipFill>
        <p:spPr>
          <a:xfrm>
            <a:off x="2999656" y="2420888"/>
            <a:ext cx="1152128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44887" t="50214" r="48498" b="35506"/>
          <a:stretch/>
        </p:blipFill>
        <p:spPr>
          <a:xfrm>
            <a:off x="4727848" y="2420888"/>
            <a:ext cx="100811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55988" t="48533" r="37869" b="35507"/>
          <a:stretch/>
        </p:blipFill>
        <p:spPr>
          <a:xfrm>
            <a:off x="6960096" y="2447350"/>
            <a:ext cx="936104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l="69218" t="48534" r="23222" b="35506"/>
          <a:stretch/>
        </p:blipFill>
        <p:spPr>
          <a:xfrm>
            <a:off x="8688288" y="2420888"/>
            <a:ext cx="1152128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l="33493" t="73638" r="59893" b="12082"/>
          <a:stretch/>
        </p:blipFill>
        <p:spPr>
          <a:xfrm>
            <a:off x="3087273" y="4722535"/>
            <a:ext cx="1008112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l="44832" t="73638" r="47609" b="12082"/>
          <a:stretch/>
        </p:blipFill>
        <p:spPr>
          <a:xfrm>
            <a:off x="4680087" y="4709613"/>
            <a:ext cx="1152128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/>
          <a:srcRect l="56879" t="72377" r="36035" b="12083"/>
          <a:stretch/>
        </p:blipFill>
        <p:spPr>
          <a:xfrm>
            <a:off x="6844170" y="4668529"/>
            <a:ext cx="1080120" cy="1332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/>
          <a:srcRect l="67781" t="72377" r="25605" b="12083"/>
          <a:stretch/>
        </p:blipFill>
        <p:spPr>
          <a:xfrm>
            <a:off x="8806494" y="4642578"/>
            <a:ext cx="1008112" cy="1332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2855113" y="3815502"/>
            <a:ext cx="14412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der </a:t>
            </a:r>
            <a:r>
              <a:rPr lang="fr-F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Vater</a:t>
            </a: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4553248" y="3852712"/>
            <a:ext cx="1542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die </a:t>
            </a:r>
            <a:r>
              <a:rPr lang="fr-FR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Mutter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4049855" y="1367230"/>
            <a:ext cx="19166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der </a:t>
            </a:r>
            <a:r>
              <a:rPr lang="fr-FR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Großvater</a:t>
            </a:r>
            <a:endParaRPr lang="fr-F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6399894" y="1358308"/>
            <a:ext cx="2116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die </a:t>
            </a:r>
            <a:r>
              <a:rPr lang="fr-FR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Großmutter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2968500" y="5970959"/>
            <a:ext cx="13278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der </a:t>
            </a:r>
            <a:r>
              <a:rPr lang="fr-FR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Sohn</a:t>
            </a:r>
            <a:endParaRPr lang="fr-F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4675609" y="5933749"/>
            <a:ext cx="17084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ie </a:t>
            </a:r>
            <a:r>
              <a:rPr lang="fr-FR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Tochter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2746464" y="6408863"/>
            <a:ext cx="15493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der </a:t>
            </a:r>
            <a:r>
              <a:rPr lang="fr-FR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Bruder</a:t>
            </a:r>
            <a:endParaRPr lang="fr-F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Double flèche horizontale 22"/>
          <p:cNvSpPr/>
          <p:nvPr/>
        </p:nvSpPr>
        <p:spPr>
          <a:xfrm>
            <a:off x="4281874" y="6501762"/>
            <a:ext cx="428625" cy="214313"/>
          </a:xfrm>
          <a:prstGeom prst="left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4675608" y="6413266"/>
            <a:ext cx="19964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die </a:t>
            </a:r>
            <a:r>
              <a:rPr lang="fr-FR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Schwester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6693993" y="3829060"/>
            <a:ext cx="14077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der </a:t>
            </a:r>
            <a:r>
              <a:rPr lang="fr-FR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Onkel</a:t>
            </a:r>
            <a:endParaRPr lang="fr-F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8589189" y="3842391"/>
            <a:ext cx="13829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die </a:t>
            </a:r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Tante</a:t>
            </a:r>
          </a:p>
        </p:txBody>
      </p: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6718788" y="5936503"/>
            <a:ext cx="15374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der </a:t>
            </a:r>
            <a:r>
              <a:rPr lang="fr-F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Cousin</a:t>
            </a:r>
          </a:p>
        </p:txBody>
      </p:sp>
      <p:sp>
        <p:nvSpPr>
          <p:cNvPr id="28" name="ZoneTexte 27"/>
          <p:cNvSpPr txBox="1">
            <a:spLocks noChangeArrowheads="1"/>
          </p:cNvSpPr>
          <p:nvPr/>
        </p:nvSpPr>
        <p:spPr bwMode="auto">
          <a:xfrm>
            <a:off x="8494866" y="5933749"/>
            <a:ext cx="157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die </a:t>
            </a:r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Cousine</a:t>
            </a:r>
          </a:p>
        </p:txBody>
      </p:sp>
      <p:sp>
        <p:nvSpPr>
          <p:cNvPr id="34" name="Parenthèse ouvrante 33"/>
          <p:cNvSpPr/>
          <p:nvPr/>
        </p:nvSpPr>
        <p:spPr>
          <a:xfrm rot="16200000">
            <a:off x="6137742" y="768769"/>
            <a:ext cx="288032" cy="2232250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Parenthèse ouvrante 34"/>
          <p:cNvSpPr/>
          <p:nvPr/>
        </p:nvSpPr>
        <p:spPr>
          <a:xfrm rot="16200000" flipH="1">
            <a:off x="6177914" y="1178744"/>
            <a:ext cx="207688" cy="2232250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36"/>
          <p:cNvCxnSpPr>
            <a:stCxn id="34" idx="1"/>
            <a:endCxn id="35" idx="1"/>
          </p:cNvCxnSpPr>
          <p:nvPr/>
        </p:nvCxnSpPr>
        <p:spPr>
          <a:xfrm>
            <a:off x="6281758" y="2028910"/>
            <a:ext cx="0" cy="1621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arenthèse ouvrante 37"/>
          <p:cNvSpPr/>
          <p:nvPr/>
        </p:nvSpPr>
        <p:spPr>
          <a:xfrm rot="16200000">
            <a:off x="4312512" y="3340284"/>
            <a:ext cx="182610" cy="1800201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Parenthèse ouvrante 38"/>
          <p:cNvSpPr/>
          <p:nvPr/>
        </p:nvSpPr>
        <p:spPr>
          <a:xfrm rot="16200000" flipH="1">
            <a:off x="4327664" y="3725243"/>
            <a:ext cx="152302" cy="1800199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39"/>
          <p:cNvCxnSpPr>
            <a:stCxn id="38" idx="1"/>
            <a:endCxn id="39" idx="1"/>
          </p:cNvCxnSpPr>
          <p:nvPr/>
        </p:nvCxnSpPr>
        <p:spPr>
          <a:xfrm flipH="1">
            <a:off x="4403816" y="4331690"/>
            <a:ext cx="2" cy="21750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arenthèse ouvrante 42"/>
          <p:cNvSpPr/>
          <p:nvPr/>
        </p:nvSpPr>
        <p:spPr>
          <a:xfrm rot="16200000">
            <a:off x="8242253" y="3183045"/>
            <a:ext cx="213362" cy="2118877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Parenthèse ouvrante 43"/>
          <p:cNvSpPr/>
          <p:nvPr/>
        </p:nvSpPr>
        <p:spPr>
          <a:xfrm rot="16200000" flipH="1">
            <a:off x="8259476" y="3552602"/>
            <a:ext cx="178911" cy="2118876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44"/>
          <p:cNvCxnSpPr>
            <a:stCxn id="43" idx="1"/>
            <a:endCxn id="44" idx="1"/>
          </p:cNvCxnSpPr>
          <p:nvPr/>
        </p:nvCxnSpPr>
        <p:spPr>
          <a:xfrm flipH="1">
            <a:off x="8348932" y="4349165"/>
            <a:ext cx="3" cy="17342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ccolade ouvrante 53"/>
          <p:cNvSpPr/>
          <p:nvPr/>
        </p:nvSpPr>
        <p:spPr>
          <a:xfrm>
            <a:off x="1714182" y="2330618"/>
            <a:ext cx="571500" cy="1643063"/>
          </a:xfrm>
          <a:prstGeom prst="leftBrac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5" name="ZoneTexte 54"/>
          <p:cNvSpPr txBox="1"/>
          <p:nvPr/>
        </p:nvSpPr>
        <p:spPr>
          <a:xfrm rot="19905297">
            <a:off x="346921" y="2931372"/>
            <a:ext cx="151039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die </a:t>
            </a:r>
            <a:r>
              <a:rPr lang="fr-FR" sz="2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Eltern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6" name="Accolade ouvrante 55"/>
          <p:cNvSpPr/>
          <p:nvPr/>
        </p:nvSpPr>
        <p:spPr>
          <a:xfrm>
            <a:off x="1723479" y="44624"/>
            <a:ext cx="571500" cy="164306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 rot="19905297">
            <a:off x="49451" y="606208"/>
            <a:ext cx="21102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die </a:t>
            </a:r>
            <a:r>
              <a:rPr lang="fr-FR" sz="2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Großeltern</a:t>
            </a:r>
            <a:endParaRPr lang="fr-FR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8" name="Accolade ouvrante 57"/>
          <p:cNvSpPr/>
          <p:nvPr/>
        </p:nvSpPr>
        <p:spPr>
          <a:xfrm>
            <a:off x="1742085" y="4490711"/>
            <a:ext cx="571500" cy="1643063"/>
          </a:xfrm>
          <a:prstGeom prst="leftBrac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9" name="ZoneTexte 58"/>
          <p:cNvSpPr txBox="1"/>
          <p:nvPr/>
        </p:nvSpPr>
        <p:spPr>
          <a:xfrm rot="19905297">
            <a:off x="481834" y="4958289"/>
            <a:ext cx="15639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die </a:t>
            </a:r>
            <a:r>
              <a:rPr lang="fr-FR" sz="2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Kinder</a:t>
            </a:r>
            <a:endParaRPr lang="fr-FR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91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17" grpId="0"/>
      <p:bldP spid="17" grpId="1"/>
      <p:bldP spid="17" grpId="2"/>
      <p:bldP spid="18" grpId="0"/>
      <p:bldP spid="18" grpId="1"/>
      <p:bldP spid="18" grpId="2"/>
      <p:bldP spid="19" grpId="0"/>
      <p:bldP spid="19" grpId="1"/>
      <p:bldP spid="19" grpId="2"/>
      <p:bldP spid="20" grpId="0"/>
      <p:bldP spid="20" grpId="1"/>
      <p:bldP spid="20" grpId="2"/>
      <p:bldP spid="21" grpId="0"/>
      <p:bldP spid="21" grpId="1"/>
      <p:bldP spid="21" grpId="2"/>
      <p:bldP spid="22" grpId="0"/>
      <p:bldP spid="22" grpId="1"/>
      <p:bldP spid="22" grpId="2"/>
      <p:bldP spid="23" grpId="0" animBg="1"/>
      <p:bldP spid="24" grpId="0"/>
      <p:bldP spid="24" grpId="1"/>
      <p:bldP spid="24" grpId="2"/>
      <p:bldP spid="25" grpId="0"/>
      <p:bldP spid="25" grpId="1"/>
      <p:bldP spid="25" grpId="2"/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28" grpId="2"/>
      <p:bldP spid="54" grpId="0" animBg="1"/>
      <p:bldP spid="55" grpId="0"/>
      <p:bldP spid="56" grpId="0" animBg="1"/>
      <p:bldP spid="57" grpId="0"/>
      <p:bldP spid="58" grpId="0" animBg="1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2927648" y="1772816"/>
            <a:ext cx="55370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Mein Vater </a:t>
            </a:r>
            <a:r>
              <a:rPr lang="fr-FR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heißt</a:t>
            </a:r>
            <a:r>
              <a:rPr lang="fr-F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. . . </a:t>
            </a:r>
            <a:endParaRPr lang="fr-F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4367808" y="5013176"/>
            <a:ext cx="619917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Mein</a:t>
            </a:r>
            <a:r>
              <a:rPr lang="fr-FR" sz="4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fr-F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Mutter</a:t>
            </a:r>
            <a:r>
              <a:rPr lang="fr-F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heißt</a:t>
            </a:r>
            <a:r>
              <a:rPr lang="fr-F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. . </a:t>
            </a:r>
            <a:endParaRPr lang="fr-F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2838" t="48534" r="59602" b="35506"/>
          <a:stretch/>
        </p:blipFill>
        <p:spPr>
          <a:xfrm>
            <a:off x="1702808" y="692696"/>
            <a:ext cx="1152128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44887" t="50214" r="48498" b="35506"/>
          <a:stretch/>
        </p:blipFill>
        <p:spPr>
          <a:xfrm>
            <a:off x="3071664" y="4146004"/>
            <a:ext cx="100811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6594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9217" t="25014" r="52751" b="59866"/>
          <a:stretch/>
        </p:blipFill>
        <p:spPr>
          <a:xfrm>
            <a:off x="4340250" y="44624"/>
            <a:ext cx="1224136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60951" t="25014" r="31962" b="59866"/>
          <a:stretch/>
        </p:blipFill>
        <p:spPr>
          <a:xfrm>
            <a:off x="6788522" y="44624"/>
            <a:ext cx="108012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32838" t="48534" r="59602" b="35506"/>
          <a:stretch/>
        </p:blipFill>
        <p:spPr>
          <a:xfrm>
            <a:off x="2999656" y="2420888"/>
            <a:ext cx="1152128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44887" t="50214" r="48498" b="35506"/>
          <a:stretch/>
        </p:blipFill>
        <p:spPr>
          <a:xfrm>
            <a:off x="4727848" y="2420888"/>
            <a:ext cx="100811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55988" t="48533" r="37869" b="35507"/>
          <a:stretch/>
        </p:blipFill>
        <p:spPr>
          <a:xfrm>
            <a:off x="6960096" y="2447350"/>
            <a:ext cx="936104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l="69218" t="48534" r="23222" b="35506"/>
          <a:stretch/>
        </p:blipFill>
        <p:spPr>
          <a:xfrm>
            <a:off x="8688288" y="2420888"/>
            <a:ext cx="1152128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l="33493" t="73638" r="59893" b="12082"/>
          <a:stretch/>
        </p:blipFill>
        <p:spPr>
          <a:xfrm>
            <a:off x="3087273" y="4722535"/>
            <a:ext cx="1008112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l="44832" t="73638" r="47609" b="12082"/>
          <a:stretch/>
        </p:blipFill>
        <p:spPr>
          <a:xfrm>
            <a:off x="4680087" y="4709613"/>
            <a:ext cx="1152128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/>
          <a:srcRect l="56879" t="72377" r="36035" b="12083"/>
          <a:stretch/>
        </p:blipFill>
        <p:spPr>
          <a:xfrm>
            <a:off x="6844170" y="4668529"/>
            <a:ext cx="1080120" cy="1332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/>
          <a:srcRect l="67781" t="72377" r="25605" b="12083"/>
          <a:stretch/>
        </p:blipFill>
        <p:spPr>
          <a:xfrm>
            <a:off x="8806494" y="4642578"/>
            <a:ext cx="1008112" cy="1332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Parenthèse ouvrante 33"/>
          <p:cNvSpPr/>
          <p:nvPr/>
        </p:nvSpPr>
        <p:spPr>
          <a:xfrm rot="16200000">
            <a:off x="6137742" y="768769"/>
            <a:ext cx="288032" cy="2232250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Parenthèse ouvrante 34"/>
          <p:cNvSpPr/>
          <p:nvPr/>
        </p:nvSpPr>
        <p:spPr>
          <a:xfrm rot="16200000" flipH="1">
            <a:off x="6177914" y="1178744"/>
            <a:ext cx="207688" cy="2232250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36"/>
          <p:cNvCxnSpPr>
            <a:stCxn id="34" idx="1"/>
            <a:endCxn id="35" idx="1"/>
          </p:cNvCxnSpPr>
          <p:nvPr/>
        </p:nvCxnSpPr>
        <p:spPr>
          <a:xfrm>
            <a:off x="6281758" y="2028910"/>
            <a:ext cx="0" cy="16211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arenthèse ouvrante 37"/>
          <p:cNvSpPr/>
          <p:nvPr/>
        </p:nvSpPr>
        <p:spPr>
          <a:xfrm rot="16200000">
            <a:off x="4312512" y="3340284"/>
            <a:ext cx="182610" cy="1800201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Parenthèse ouvrante 38"/>
          <p:cNvSpPr/>
          <p:nvPr/>
        </p:nvSpPr>
        <p:spPr>
          <a:xfrm rot="16200000" flipH="1">
            <a:off x="4327664" y="3725243"/>
            <a:ext cx="152302" cy="1800199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39"/>
          <p:cNvCxnSpPr>
            <a:stCxn id="38" idx="1"/>
            <a:endCxn id="39" idx="1"/>
          </p:cNvCxnSpPr>
          <p:nvPr/>
        </p:nvCxnSpPr>
        <p:spPr>
          <a:xfrm flipH="1">
            <a:off x="4403816" y="4331690"/>
            <a:ext cx="2" cy="21750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arenthèse ouvrante 42"/>
          <p:cNvSpPr/>
          <p:nvPr/>
        </p:nvSpPr>
        <p:spPr>
          <a:xfrm rot="16200000">
            <a:off x="8242253" y="3183045"/>
            <a:ext cx="213362" cy="2118877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Parenthèse ouvrante 43"/>
          <p:cNvSpPr/>
          <p:nvPr/>
        </p:nvSpPr>
        <p:spPr>
          <a:xfrm rot="16200000" flipH="1">
            <a:off x="8259476" y="3552602"/>
            <a:ext cx="178911" cy="2118876"/>
          </a:xfrm>
          <a:prstGeom prst="leftBracke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44"/>
          <p:cNvCxnSpPr>
            <a:stCxn id="43" idx="1"/>
            <a:endCxn id="44" idx="1"/>
          </p:cNvCxnSpPr>
          <p:nvPr/>
        </p:nvCxnSpPr>
        <p:spPr>
          <a:xfrm flipH="1">
            <a:off x="8348932" y="4349165"/>
            <a:ext cx="3" cy="17342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lipse 40"/>
          <p:cNvSpPr/>
          <p:nvPr/>
        </p:nvSpPr>
        <p:spPr>
          <a:xfrm>
            <a:off x="4680087" y="2388950"/>
            <a:ext cx="1152128" cy="1089884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6852084" y="2473245"/>
            <a:ext cx="1152128" cy="1089884"/>
          </a:xfrm>
          <a:prstGeom prst="ellipse">
            <a:avLst/>
          </a:prstGeom>
          <a:noFill/>
          <a:ln w="444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8757740" y="4625342"/>
            <a:ext cx="1152128" cy="1089884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4376254" y="-27384"/>
            <a:ext cx="1152128" cy="1089884"/>
          </a:xfrm>
          <a:prstGeom prst="ellipse">
            <a:avLst/>
          </a:prstGeom>
          <a:noFill/>
          <a:ln w="444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4656036" y="4694109"/>
            <a:ext cx="1152128" cy="1089884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2987533" y="2408512"/>
            <a:ext cx="1152128" cy="1089884"/>
          </a:xfrm>
          <a:prstGeom prst="ellipse">
            <a:avLst/>
          </a:prstGeom>
          <a:noFill/>
          <a:ln w="444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6752518" y="33348"/>
            <a:ext cx="1152128" cy="1089884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3021982" y="4694109"/>
            <a:ext cx="1152128" cy="1089884"/>
          </a:xfrm>
          <a:prstGeom prst="ellipse">
            <a:avLst/>
          </a:prstGeom>
          <a:noFill/>
          <a:ln w="444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6852084" y="4703765"/>
            <a:ext cx="1152128" cy="1089884"/>
          </a:xfrm>
          <a:prstGeom prst="ellipse">
            <a:avLst/>
          </a:prstGeom>
          <a:noFill/>
          <a:ln w="444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8688288" y="2492358"/>
            <a:ext cx="1152128" cy="1089884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61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61" grpId="0" animBg="1"/>
      <p:bldP spid="61" grpId="1" animBg="1"/>
    </p:bldLst>
  </p:timing>
</p:sld>
</file>

<file path=ppt/theme/theme1.xml><?xml version="1.0" encoding="utf-8"?>
<a:theme xmlns:a="http://schemas.openxmlformats.org/drawingml/2006/main" name="HEARTSOFT 16X9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rtSoft_16x9_TP103417342" id="{E54DAD1A-9411-4E2E-8D57-F6304CB5E7A1}" vid="{C645FF2F-823A-45A9-B488-60972F4965F6}"/>
    </a:ext>
  </a:extLst>
</a:theme>
</file>

<file path=ppt/theme/theme2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955AE3-A825-499B-9453-1B7FEC99E1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Album photo avec cœurs fleuris (grand format)</Template>
  <TotalTime>0</TotalTime>
  <Words>416</Words>
  <Application>Microsoft Office PowerPoint</Application>
  <PresentationFormat>Grand écran</PresentationFormat>
  <Paragraphs>109</Paragraphs>
  <Slides>19</Slides>
  <Notes>9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</vt:lpstr>
      <vt:lpstr>Comic Sans MS</vt:lpstr>
      <vt:lpstr>Times New Roman</vt:lpstr>
      <vt:lpstr>Wingdings 3</vt:lpstr>
      <vt:lpstr>HEARTSOFT 16X9</vt:lpstr>
      <vt:lpstr>DIE FAMILIE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2017-01-04T17:02:59Z</dcterms:created>
  <dcterms:modified xsi:type="dcterms:W3CDTF">2020-01-07T08:32:11Z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TC034173459991</vt:lpwstr>
  </property>
</Properties>
</file>