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27"/>
  </p:notesMasterIdLst>
  <p:sldIdLst>
    <p:sldId id="315" r:id="rId2"/>
    <p:sldId id="405" r:id="rId3"/>
    <p:sldId id="406" r:id="rId4"/>
    <p:sldId id="407" r:id="rId5"/>
    <p:sldId id="408" r:id="rId6"/>
    <p:sldId id="411" r:id="rId7"/>
    <p:sldId id="412" r:id="rId8"/>
    <p:sldId id="409" r:id="rId9"/>
    <p:sldId id="413" r:id="rId10"/>
    <p:sldId id="424" r:id="rId11"/>
    <p:sldId id="420" r:id="rId12"/>
    <p:sldId id="421" r:id="rId13"/>
    <p:sldId id="410" r:id="rId14"/>
    <p:sldId id="414" r:id="rId15"/>
    <p:sldId id="423" r:id="rId16"/>
    <p:sldId id="415" r:id="rId17"/>
    <p:sldId id="416" r:id="rId18"/>
    <p:sldId id="417" r:id="rId19"/>
    <p:sldId id="428" r:id="rId20"/>
    <p:sldId id="418" r:id="rId21"/>
    <p:sldId id="419" r:id="rId22"/>
    <p:sldId id="422" r:id="rId23"/>
    <p:sldId id="425" r:id="rId24"/>
    <p:sldId id="426" r:id="rId25"/>
    <p:sldId id="427" r:id="rId26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6600"/>
    <a:srgbClr val="DDDDDD"/>
    <a:srgbClr val="FFFF00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5748" autoAdjust="0"/>
  </p:normalViewPr>
  <p:slideViewPr>
    <p:cSldViewPr>
      <p:cViewPr varScale="1">
        <p:scale>
          <a:sx n="83" d="100"/>
          <a:sy n="83" d="100"/>
        </p:scale>
        <p:origin x="91" y="2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9D4F5F3-DE05-4A04-A2C6-00DF18A46E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08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5684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783632" y="332655"/>
            <a:ext cx="6696744" cy="6040357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058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71C2-6843-4AAC-95FF-1737D1C8243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5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6EDA6-9634-4EBA-9BCB-5438D77A2EB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80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229F1-B344-4240-9544-7E431EBDDE3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  <a:solidFill>
            <a:schemeClr val="tx1"/>
          </a:solidFill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" name="Rectangle 9" title="left edge border"/>
          <p:cNvSpPr/>
          <p:nvPr userDrawn="1"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3604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292AE-B5A4-419D-81A3-72209309D63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33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19DF7-8F04-4597-9F73-EB2A17BA500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0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4A1DD-DCBD-4639-BEE0-9665E903929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3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6EDA6-9634-4EBA-9BCB-5438D77A2EB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56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>
              <a:defRPr/>
            </a:pPr>
            <a:fld id="{D4C6EDA6-9634-4EBA-9BCB-5438D77A2EB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5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1883727-1E79-480B-B414-C7FBB5DB7F9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732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4C6EDA6-9634-4EBA-9BCB-5438D77A2EB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235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4.gif"/><Relationship Id="rId4" Type="http://schemas.openxmlformats.org/officeDocument/2006/relationships/image" Target="../media/image10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gif"/><Relationship Id="rId4" Type="http://schemas.openxmlformats.org/officeDocument/2006/relationships/image" Target="../media/image20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19736" y="2636912"/>
            <a:ext cx="618656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MACHT ER?</a:t>
            </a:r>
          </a:p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MACHT SIE?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6" y="1095504"/>
            <a:ext cx="857250" cy="85725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132856"/>
            <a:ext cx="1238250" cy="123825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3" y="3350311"/>
            <a:ext cx="1008112" cy="100811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68" y="4869160"/>
            <a:ext cx="1027931" cy="1027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7 1.85185E-6 L 0.00625 -0.23588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1806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7 1.85185E-6 L 0.00625 -0.23588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1806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95639" y="2204864"/>
            <a:ext cx="15951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Tom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6123" y="3356992"/>
            <a:ext cx="29546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box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http://jpalexandre.chez-alice.fr/indiv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2204864"/>
            <a:ext cx="1333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56809" y="2204864"/>
            <a:ext cx="27622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Christel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6748" y="3356992"/>
            <a:ext cx="51475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telefonier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17" descr="C:\Users\Pierre\Desktop\GIFS\metiers-cadre-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1794694"/>
            <a:ext cx="76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83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03057" y="2204864"/>
            <a:ext cx="20697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Laura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3623" y="3356992"/>
            <a:ext cx="54938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fotografier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12" descr="us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1859781"/>
            <a:ext cx="676275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06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67241" y="2204864"/>
            <a:ext cx="19414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Tanja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79528" y="3356992"/>
            <a:ext cx="38010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skat</a:t>
            </a:r>
            <a:r>
              <a:rPr lang="fr-FR" sz="54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889944"/>
            <a:ext cx="7905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8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3747" y="2204864"/>
            <a:ext cx="18389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0707" y="3356992"/>
            <a:ext cx="31854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reit</a:t>
            </a:r>
            <a:r>
              <a:rPr lang="fr-FR" sz="54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://jpalexandre.chez-alice.fr/cowboy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889" y="2204864"/>
            <a:ext cx="10001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81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91461" y="2204864"/>
            <a:ext cx="249299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Angela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3416" y="3356992"/>
            <a:ext cx="34932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rei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jpalexandre.chez-alice.fr/indiv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2132856"/>
            <a:ext cx="1152128" cy="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5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14652" y="2204864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Lara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4605" y="3356992"/>
            <a:ext cx="60708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Fußball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fr-FR" sz="5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70" y="1988840"/>
            <a:ext cx="1203830" cy="120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27363" y="2204864"/>
            <a:ext cx="35317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Alexander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6844" y="3356992"/>
            <a:ext cx="56732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Tennis.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10" descr="olymp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9099" y="2123148"/>
            <a:ext cx="993998" cy="99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134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2220" y="2204864"/>
            <a:ext cx="176202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Felix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5717" y="335699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Fußball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2004343"/>
            <a:ext cx="12382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14386" y="2204864"/>
            <a:ext cx="26471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Yvonne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5733" y="3356992"/>
            <a:ext cx="57886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Tennis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fr-FR" sz="5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1840578"/>
            <a:ext cx="936104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5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2" y="44624"/>
            <a:ext cx="1343472" cy="134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80000" y="2204864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Klara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71889" y="3356992"/>
            <a:ext cx="34163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tanz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874137"/>
            <a:ext cx="12382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6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58331" y="2204864"/>
            <a:ext cx="20697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Heiko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227" y="3356992"/>
            <a:ext cx="57631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Gitarre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14" descr="C:\Users\Pierre\Desktop\GIFS\147077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460" y="2004343"/>
            <a:ext cx="952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16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29795" y="2204864"/>
            <a:ext cx="33268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Wolfgang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1768" y="3356992"/>
            <a:ext cx="573856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Klavier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668" y="2204864"/>
            <a:ext cx="1143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2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69928" y="2204864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Lars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6616" y="3356992"/>
            <a:ext cx="49936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hör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Musik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1916832"/>
            <a:ext cx="76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1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67808" y="393305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87" y="2420888"/>
            <a:ext cx="137005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33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7488" y="244737"/>
            <a:ext cx="1826462" cy="90000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Timo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552" y="217810"/>
            <a:ext cx="809625" cy="1047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76120" y="217810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Anna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14" descr="C:\Users\Pierre\Desktop\GIFS\Surfen-00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5649" y="18864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487488" y="2038970"/>
            <a:ext cx="21852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Jonas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37" y="2038970"/>
            <a:ext cx="1428750" cy="952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172176" y="2038970"/>
            <a:ext cx="27622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Christel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7" descr="C:\Users\Pierre\Desktop\GIFS\metiers-cadre-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487" y="1628800"/>
            <a:ext cx="76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498328" y="4229075"/>
            <a:ext cx="18389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2" descr="http://jpalexandre.chez-alice.fr/cowboy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470" y="4229075"/>
            <a:ext cx="10001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172176" y="4229075"/>
            <a:ext cx="19414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Tanja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015" y="3914155"/>
            <a:ext cx="790575" cy="12382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533369" y="1286592"/>
            <a:ext cx="281038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mal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38647" y="1265560"/>
            <a:ext cx="312297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surft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87488" y="3225170"/>
            <a:ext cx="426430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schwimmt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38647" y="3225170"/>
            <a:ext cx="446308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telefoniert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9306" y="5446076"/>
            <a:ext cx="301076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reite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67979" y="5442697"/>
            <a:ext cx="346601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skatet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5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71464" y="3212976"/>
            <a:ext cx="33268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Wolfgang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37" y="3212976"/>
            <a:ext cx="1143000" cy="101917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816080" y="3308821"/>
            <a:ext cx="26471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Yvonne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822" y="2944535"/>
            <a:ext cx="936104" cy="14859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271464" y="692696"/>
            <a:ext cx="35317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Alexander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10" descr="olymp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3200" y="610980"/>
            <a:ext cx="993998" cy="99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7100168" y="631940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Lara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186" y="415916"/>
            <a:ext cx="1203830" cy="120383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127448" y="1715182"/>
            <a:ext cx="484978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Tennis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44072" y="1721191"/>
            <a:ext cx="528542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Fußball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2682" y="4419386"/>
            <a:ext cx="492051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Klavier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00583" y="4430435"/>
            <a:ext cx="507741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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</a:t>
            </a:r>
            <a:r>
              <a:rPr lang="fr-FR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Tennis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25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80000" y="2204864"/>
            <a:ext cx="1826462" cy="90000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Timo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2177937"/>
            <a:ext cx="809625" cy="10477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21957" y="3356992"/>
            <a:ext cx="2916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mal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10920" y="2204864"/>
            <a:ext cx="23646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Tobias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4261" y="3356992"/>
            <a:ext cx="53783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fotografier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89" y="1961433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9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00623" y="2204864"/>
            <a:ext cx="21852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Anton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7656" y="3356992"/>
            <a:ext cx="30315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surf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209502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4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92985" y="2204864"/>
            <a:ext cx="18004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Elvis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948" y="3356992"/>
            <a:ext cx="31470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sing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1889944"/>
            <a:ext cx="8477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4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00623" y="2204864"/>
            <a:ext cx="21852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Jonas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8145" y="3356992"/>
            <a:ext cx="50706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schwimm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2204864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80000" y="2204864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Anna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10361" y="3356992"/>
            <a:ext cx="33393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surf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14" descr="C:\Users\Pierre\Desktop\GIFS\Surfen-00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9529" y="217569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95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62287" y="2204864"/>
            <a:ext cx="12618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Kai</a:t>
            </a:r>
            <a:endParaRPr lang="fr-FR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9180" y="3356992"/>
            <a:ext cx="31085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tanz</a:t>
            </a:r>
            <a:r>
              <a:rPr lang="fr-F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fr-F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2107791"/>
            <a:ext cx="997746" cy="11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1525</TotalTime>
  <Words>156</Words>
  <Application>Microsoft Office PowerPoint</Application>
  <PresentationFormat>Grand écran</PresentationFormat>
  <Paragraphs>65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Gill Sans MT</vt:lpstr>
      <vt:lpstr>Impact</vt:lpstr>
      <vt:lpstr>Wingdings 3</vt:lpstr>
      <vt:lpstr>Badge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Kiosk</dc:title>
  <dc:creator>totor</dc:creator>
  <cp:lastModifiedBy>PB</cp:lastModifiedBy>
  <cp:revision>174</cp:revision>
  <dcterms:created xsi:type="dcterms:W3CDTF">2007-02-22T14:57:29Z</dcterms:created>
  <dcterms:modified xsi:type="dcterms:W3CDTF">2019-11-20T14:17:04Z</dcterms:modified>
</cp:coreProperties>
</file>