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3" r:id="rId1"/>
  </p:sldMasterIdLst>
  <p:notesMasterIdLst>
    <p:notesMasterId r:id="rId38"/>
  </p:notesMasterIdLst>
  <p:sldIdLst>
    <p:sldId id="315" r:id="rId2"/>
    <p:sldId id="387" r:id="rId3"/>
    <p:sldId id="388" r:id="rId4"/>
    <p:sldId id="389" r:id="rId5"/>
    <p:sldId id="390" r:id="rId6"/>
    <p:sldId id="403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4" r:id="rId18"/>
    <p:sldId id="381" r:id="rId19"/>
    <p:sldId id="293" r:id="rId20"/>
    <p:sldId id="316" r:id="rId21"/>
    <p:sldId id="320" r:id="rId22"/>
    <p:sldId id="383" r:id="rId23"/>
    <p:sldId id="297" r:id="rId24"/>
    <p:sldId id="385" r:id="rId25"/>
    <p:sldId id="294" r:id="rId26"/>
    <p:sldId id="317" r:id="rId27"/>
    <p:sldId id="298" r:id="rId28"/>
    <p:sldId id="300" r:id="rId29"/>
    <p:sldId id="368" r:id="rId30"/>
    <p:sldId id="380" r:id="rId31"/>
    <p:sldId id="375" r:id="rId32"/>
    <p:sldId id="379" r:id="rId33"/>
    <p:sldId id="384" r:id="rId34"/>
    <p:sldId id="391" r:id="rId35"/>
    <p:sldId id="386" r:id="rId36"/>
    <p:sldId id="382" r:id="rId37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6600"/>
    <a:srgbClr val="DDDDDD"/>
    <a:srgbClr val="FFFF00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5748" autoAdjust="0"/>
  </p:normalViewPr>
  <p:slideViewPr>
    <p:cSldViewPr>
      <p:cViewPr varScale="1">
        <p:scale>
          <a:sx n="90" d="100"/>
          <a:sy n="90" d="100"/>
        </p:scale>
        <p:origin x="360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9D4F5F3-DE05-4A04-A2C6-00DF18A46E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087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56846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A8FA4-6363-4CB3-8A2A-AFF648615BE2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62300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A8FA4-6363-4CB3-8A2A-AFF648615BE2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77714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FB42EB-3D9B-4A32-A0FA-3D75010F042A}" type="slidenum">
              <a:rPr lang="fr-FR" smtClean="0"/>
              <a:pPr>
                <a:defRPr/>
              </a:pPr>
              <a:t>18</a:t>
            </a:fld>
            <a:endParaRPr lang="fr-FR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60487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FB42EB-3D9B-4A32-A0FA-3D75010F042A}" type="slidenum">
              <a:rPr lang="fr-FR" smtClean="0"/>
              <a:pPr>
                <a:defRPr/>
              </a:pPr>
              <a:t>19</a:t>
            </a:fld>
            <a:endParaRPr lang="fr-FR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0221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64443-A2CB-4E90-9029-99BE30A303E4}" type="slidenum">
              <a:rPr lang="fr-FR" smtClean="0"/>
              <a:pPr>
                <a:defRPr/>
              </a:pPr>
              <a:t>20</a:t>
            </a:fld>
            <a:endParaRPr lang="fr-FR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65426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EFAB5F-414E-44E6-AFF6-E55B39859A64}" type="slidenum">
              <a:rPr lang="fr-FR" smtClean="0"/>
              <a:pPr>
                <a:defRPr/>
              </a:pPr>
              <a:t>21</a:t>
            </a:fld>
            <a:endParaRPr lang="fr-FR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22891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FB42EB-3D9B-4A32-A0FA-3D75010F042A}" type="slidenum">
              <a:rPr lang="fr-FR" smtClean="0"/>
              <a:pPr>
                <a:defRPr/>
              </a:pPr>
              <a:t>22</a:t>
            </a:fld>
            <a:endParaRPr lang="fr-FR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90146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878485-EA1F-4BCB-8103-AC980A12DE60}" type="slidenum">
              <a:rPr lang="fr-FR" smtClean="0"/>
              <a:pPr>
                <a:defRPr/>
              </a:pPr>
              <a:t>23</a:t>
            </a:fld>
            <a:endParaRPr lang="fr-FR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61745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878485-EA1F-4BCB-8103-AC980A12DE60}" type="slidenum">
              <a:rPr lang="fr-FR" smtClean="0"/>
              <a:pPr>
                <a:defRPr/>
              </a:pPr>
              <a:t>24</a:t>
            </a:fld>
            <a:endParaRPr lang="fr-FR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46699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55705C-B244-4EC2-9A26-A4DBF10A3030}" type="slidenum">
              <a:rPr lang="fr-FR" smtClean="0"/>
              <a:pPr>
                <a:defRPr/>
              </a:pPr>
              <a:t>25</a:t>
            </a:fld>
            <a:endParaRPr lang="fr-FR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01682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A8FA4-6363-4CB3-8A2A-AFF648615BE2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03014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E02B2-4B2E-4380-98FD-84FCBB645C30}" type="slidenum">
              <a:rPr lang="fr-FR" smtClean="0"/>
              <a:pPr>
                <a:defRPr/>
              </a:pPr>
              <a:t>26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56093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41AC9-8661-4D24-B092-5EFEA28A6049}" type="slidenum">
              <a:rPr lang="fr-FR" smtClean="0"/>
              <a:pPr>
                <a:defRPr/>
              </a:pPr>
              <a:t>27</a:t>
            </a:fld>
            <a:endParaRPr lang="fr-FR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737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0293F7-A3FA-4659-B974-E8C40BCC983A}" type="slidenum">
              <a:rPr lang="fr-FR" smtClean="0"/>
              <a:pPr>
                <a:defRPr/>
              </a:pPr>
              <a:t>28</a:t>
            </a:fld>
            <a:endParaRPr lang="fr-FR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25364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BF1363-BA21-42E4-A705-1520062D3A10}" type="slidenum">
              <a:rPr lang="fr-FR" smtClean="0"/>
              <a:pPr>
                <a:defRPr/>
              </a:pPr>
              <a:t>29</a:t>
            </a:fld>
            <a:endParaRPr lang="fr-F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64606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BF1363-BA21-42E4-A705-1520062D3A10}" type="slidenum">
              <a:rPr lang="fr-FR" smtClean="0"/>
              <a:pPr>
                <a:defRPr/>
              </a:pPr>
              <a:t>30</a:t>
            </a:fld>
            <a:endParaRPr lang="fr-F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70444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BF1363-BA21-42E4-A705-1520062D3A10}" type="slidenum">
              <a:rPr lang="fr-FR" smtClean="0"/>
              <a:pPr>
                <a:defRPr/>
              </a:pPr>
              <a:t>31</a:t>
            </a:fld>
            <a:endParaRPr lang="fr-F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47104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BF1363-BA21-42E4-A705-1520062D3A10}" type="slidenum">
              <a:rPr lang="fr-FR" smtClean="0"/>
              <a:pPr>
                <a:defRPr/>
              </a:pPr>
              <a:t>32</a:t>
            </a:fld>
            <a:endParaRPr lang="fr-F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13646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55705C-B244-4EC2-9A26-A4DBF10A3030}" type="slidenum">
              <a:rPr lang="fr-FR" smtClean="0"/>
              <a:pPr>
                <a:defRPr/>
              </a:pPr>
              <a:t>33</a:t>
            </a:fld>
            <a:endParaRPr lang="fr-FR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040721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0293F7-A3FA-4659-B974-E8C40BCC983A}" type="slidenum">
              <a:rPr lang="fr-FR" smtClean="0"/>
              <a:pPr>
                <a:defRPr/>
              </a:pPr>
              <a:t>34</a:t>
            </a:fld>
            <a:endParaRPr lang="fr-FR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395101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BF1363-BA21-42E4-A705-1520062D3A10}" type="slidenum">
              <a:rPr lang="fr-FR" smtClean="0"/>
              <a:pPr>
                <a:defRPr/>
              </a:pPr>
              <a:t>35</a:t>
            </a:fld>
            <a:endParaRPr lang="fr-F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12457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A8FA4-6363-4CB3-8A2A-AFF648615BE2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7170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A8FA4-6363-4CB3-8A2A-AFF648615BE2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4360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A8FA4-6363-4CB3-8A2A-AFF648615BE2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51836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A8FA4-6363-4CB3-8A2A-AFF648615BE2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62028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A8FA4-6363-4CB3-8A2A-AFF648615BE2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66432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A8FA4-6363-4CB3-8A2A-AFF648615BE2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94745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A8FA4-6363-4CB3-8A2A-AFF648615BE2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2961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3" y="1752601"/>
            <a:ext cx="6858001" cy="1828800"/>
          </a:xfrm>
        </p:spPr>
        <p:txBody>
          <a:bodyPr anchor="b">
            <a:normAutofit/>
          </a:bodyPr>
          <a:lstStyle>
            <a:lvl1pPr algn="l">
              <a:defRPr sz="405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1" y="3733801"/>
            <a:ext cx="6858001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33" indent="0" algn="ctr">
              <a:buNone/>
              <a:defRPr sz="1501"/>
            </a:lvl2pPr>
            <a:lvl3pPr marL="685867" indent="0" algn="ctr">
              <a:buNone/>
              <a:defRPr sz="1350"/>
            </a:lvl3pPr>
            <a:lvl4pPr marL="1028800" indent="0" algn="ctr">
              <a:buNone/>
              <a:defRPr sz="1200"/>
            </a:lvl4pPr>
            <a:lvl5pPr marL="1371734" indent="0" algn="ctr">
              <a:buNone/>
              <a:defRPr sz="1200"/>
            </a:lvl5pPr>
            <a:lvl6pPr marL="1714667" indent="0" algn="ctr">
              <a:buNone/>
              <a:defRPr sz="1200"/>
            </a:lvl6pPr>
            <a:lvl7pPr marL="2057600" indent="0" algn="ctr">
              <a:buNone/>
              <a:defRPr sz="1200"/>
            </a:lvl7pPr>
            <a:lvl8pPr marL="2400534" indent="0" algn="ctr">
              <a:buNone/>
              <a:defRPr sz="1200"/>
            </a:lvl8pPr>
            <a:lvl9pPr marL="2743467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87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6EDA6-9634-4EBA-9BCB-5438D77A2EB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6" y="1102305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6" y="1020194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90" y="319178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90" y="3436141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5" y="2048894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043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3" y="1330347"/>
            <a:ext cx="3840480" cy="210312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4" y="914400"/>
            <a:ext cx="6172201" cy="5029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1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3" y="3555525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2"/>
            <a:ext cx="1396260" cy="22860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4" y="6019802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4C6EDA6-9634-4EBA-9BCB-5438D77A2EB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0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2" y="1330347"/>
            <a:ext cx="3840480" cy="210312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4" y="1031197"/>
            <a:ext cx="5943601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33" indent="0">
              <a:buNone/>
              <a:defRPr sz="2100"/>
            </a:lvl2pPr>
            <a:lvl3pPr marL="685867" indent="0">
              <a:buNone/>
              <a:defRPr sz="1800"/>
            </a:lvl3pPr>
            <a:lvl4pPr marL="1028800" indent="0">
              <a:buNone/>
              <a:defRPr sz="1501"/>
            </a:lvl4pPr>
            <a:lvl5pPr marL="1371734" indent="0">
              <a:buNone/>
              <a:defRPr sz="1501"/>
            </a:lvl5pPr>
            <a:lvl6pPr marL="1714667" indent="0">
              <a:buNone/>
              <a:defRPr sz="1501"/>
            </a:lvl6pPr>
            <a:lvl7pPr marL="2057600" indent="0">
              <a:buNone/>
              <a:defRPr sz="1501"/>
            </a:lvl7pPr>
            <a:lvl8pPr marL="2400534" indent="0">
              <a:buNone/>
              <a:defRPr sz="1501"/>
            </a:lvl8pPr>
            <a:lvl9pPr marL="2743467" indent="0">
              <a:buNone/>
              <a:defRPr sz="1501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2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3727-1E79-480B-B414-C7FBB5DB7F97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580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571C2-6843-4AAC-95FF-1737D1C8243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31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2"/>
            <a:ext cx="1729531" cy="56769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04802"/>
            <a:ext cx="8633671" cy="56769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6EDA6-9634-4EBA-9BCB-5438D77A2EB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76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8641" y="273630"/>
            <a:ext cx="10968960" cy="114348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608642" y="6247377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4170240" y="6247377"/>
            <a:ext cx="386304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8741762" y="6247377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6EDA6-9634-4EBA-9BCB-5438D77A2EB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38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229F1-B344-4240-9544-7E431EBDDE3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6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5" y="1828802"/>
            <a:ext cx="6858001" cy="1828800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1" y="3733801"/>
            <a:ext cx="6858001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33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586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545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825625"/>
            <a:ext cx="4954588" cy="41879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5" cy="41879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292AE-B5A4-419D-81A3-72209309D63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5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33" indent="0">
              <a:buNone/>
              <a:defRPr sz="1501" b="1"/>
            </a:lvl2pPr>
            <a:lvl3pPr marL="685867" indent="0">
              <a:buNone/>
              <a:defRPr sz="1350" b="1"/>
            </a:lvl3pPr>
            <a:lvl4pPr marL="1028800" indent="0">
              <a:buNone/>
              <a:defRPr sz="1200" b="1"/>
            </a:lvl4pPr>
            <a:lvl5pPr marL="1371734" indent="0">
              <a:buNone/>
              <a:defRPr sz="1200" b="1"/>
            </a:lvl5pPr>
            <a:lvl6pPr marL="1714667" indent="0">
              <a:buNone/>
              <a:defRPr sz="1200" b="1"/>
            </a:lvl6pPr>
            <a:lvl7pPr marL="2057600" indent="0">
              <a:buNone/>
              <a:defRPr sz="1200" b="1"/>
            </a:lvl7pPr>
            <a:lvl8pPr marL="2400534" indent="0">
              <a:buNone/>
              <a:defRPr sz="1200" b="1"/>
            </a:lvl8pPr>
            <a:lvl9pPr marL="2743467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7"/>
            <a:ext cx="4956048" cy="347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33" indent="0">
              <a:buNone/>
              <a:defRPr sz="1501" b="1"/>
            </a:lvl2pPr>
            <a:lvl3pPr marL="685867" indent="0">
              <a:buNone/>
              <a:defRPr sz="1350" b="1"/>
            </a:lvl3pPr>
            <a:lvl4pPr marL="1028800" indent="0">
              <a:buNone/>
              <a:defRPr sz="1200" b="1"/>
            </a:lvl4pPr>
            <a:lvl5pPr marL="1371734" indent="0">
              <a:buNone/>
              <a:defRPr sz="1200" b="1"/>
            </a:lvl5pPr>
            <a:lvl6pPr marL="1714667" indent="0">
              <a:buNone/>
              <a:defRPr sz="1200" b="1"/>
            </a:lvl6pPr>
            <a:lvl7pPr marL="2057600" indent="0">
              <a:buNone/>
              <a:defRPr sz="1200" b="1"/>
            </a:lvl7pPr>
            <a:lvl8pPr marL="2400534" indent="0">
              <a:buNone/>
              <a:defRPr sz="1200" b="1"/>
            </a:lvl8pPr>
            <a:lvl9pPr marL="2743467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7"/>
            <a:ext cx="4956048" cy="347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19DF7-8F04-4597-9F73-EB2A17BA500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5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4A1DD-DCBD-4639-BEE0-9665E903929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1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6EDA6-9634-4EBA-9BCB-5438D77A2EB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1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6EDA6-9634-4EBA-9BCB-5438D77A2EB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21"/>
            <a:ext cx="5318980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1" y="724621"/>
            <a:ext cx="5318980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1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1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2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9" y="4648202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053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6EDA6-9634-4EBA-9BCB-5438D77A2EB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8"/>
            <a:ext cx="4116828" cy="338327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2" y="1127734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9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6" y="533402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2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2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4"/>
            <a:ext cx="2743201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7" y="4582379"/>
            <a:ext cx="2743201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4"/>
            <a:ext cx="2743201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7093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752600"/>
            <a:ext cx="10058401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2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2"/>
            <a:ext cx="594360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4" y="6019802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C6EDA6-9634-4EBA-9BCB-5438D77A2EB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98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67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60629" indent="-260629" algn="l" defTabSz="685867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5552" indent="-212619" algn="l" defTabSz="685867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857333" indent="-171466" algn="l" defTabSz="68586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66" indent="-171466" algn="l" defTabSz="685867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00" indent="-171466" algn="l" defTabSz="685867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33" indent="-171466" algn="l" defTabSz="685867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67" indent="-171466" algn="l" defTabSz="685867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00" indent="-171466" algn="l" defTabSz="685867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933" indent="-171466" algn="l" defTabSz="685867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3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0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34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0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34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12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753565">
            <a:off x="2753444" y="1316977"/>
            <a:ext cx="344517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SPORTLICH</a:t>
            </a:r>
          </a:p>
        </p:txBody>
      </p:sp>
      <p:sp>
        <p:nvSpPr>
          <p:cNvPr id="3" name="Rectangle 2"/>
          <p:cNvSpPr/>
          <p:nvPr/>
        </p:nvSpPr>
        <p:spPr>
          <a:xfrm rot="1077524">
            <a:off x="6974954" y="1834677"/>
            <a:ext cx="425949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MUSIKALISCH</a:t>
            </a:r>
          </a:p>
        </p:txBody>
      </p:sp>
      <p:sp>
        <p:nvSpPr>
          <p:cNvPr id="5" name="Rectangle 4"/>
          <p:cNvSpPr/>
          <p:nvPr/>
        </p:nvSpPr>
        <p:spPr>
          <a:xfrm rot="19995605">
            <a:off x="4872569" y="3522192"/>
            <a:ext cx="187743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AKTIV</a:t>
            </a:r>
          </a:p>
        </p:txBody>
      </p:sp>
      <p:sp>
        <p:nvSpPr>
          <p:cNvPr id="6" name="Rectangle 5"/>
          <p:cNvSpPr/>
          <p:nvPr/>
        </p:nvSpPr>
        <p:spPr>
          <a:xfrm rot="20166936">
            <a:off x="7651780" y="4003602"/>
            <a:ext cx="261943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KREATIV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59259E-6 L 0.00625 -0.2358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1806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1.85185E-6 L 0.00625 -0.23588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1806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3.7037E-7 L 0.00625 -0.23588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1806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1.85185E-6 L 0.00625 -0.23588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1806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un rectangle avec un coin diagonal 4"/>
          <p:cNvSpPr/>
          <p:nvPr/>
        </p:nvSpPr>
        <p:spPr>
          <a:xfrm>
            <a:off x="4752851" y="2516065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2693562"/>
            <a:ext cx="720080" cy="981927"/>
          </a:xfrm>
          <a:prstGeom prst="rect">
            <a:avLst/>
          </a:prstGeom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381376" y="785814"/>
            <a:ext cx="5688013" cy="4797425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56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un rectangle avec un coin diagonal 4"/>
          <p:cNvSpPr/>
          <p:nvPr/>
        </p:nvSpPr>
        <p:spPr>
          <a:xfrm>
            <a:off x="4752851" y="2516065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97" y="2613026"/>
            <a:ext cx="1143000" cy="1143000"/>
          </a:xfrm>
          <a:prstGeom prst="rect">
            <a:avLst/>
          </a:prstGeom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381376" y="785814"/>
            <a:ext cx="5688013" cy="4797425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un rectangle avec un coin diagonal 4"/>
          <p:cNvSpPr/>
          <p:nvPr/>
        </p:nvSpPr>
        <p:spPr>
          <a:xfrm>
            <a:off x="4752851" y="2516065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40" y="2565401"/>
            <a:ext cx="1238250" cy="1238250"/>
          </a:xfrm>
          <a:prstGeom prst="rect">
            <a:avLst/>
          </a:prstGeom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381376" y="785814"/>
            <a:ext cx="5688013" cy="4797425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59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un rectangle avec un coin diagonal 4"/>
          <p:cNvSpPr/>
          <p:nvPr/>
        </p:nvSpPr>
        <p:spPr>
          <a:xfrm>
            <a:off x="4752851" y="2516065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2708276"/>
            <a:ext cx="1428750" cy="952500"/>
          </a:xfrm>
          <a:prstGeom prst="rect">
            <a:avLst/>
          </a:prstGeom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381376" y="785814"/>
            <a:ext cx="5688013" cy="4797425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24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un rectangle avec un coin diagonal 4"/>
          <p:cNvSpPr/>
          <p:nvPr/>
        </p:nvSpPr>
        <p:spPr>
          <a:xfrm>
            <a:off x="4752851" y="2516065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 descr="http://jpalexandre.chez-alice.fr/cowboy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57" y="2684463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381376" y="785814"/>
            <a:ext cx="5688013" cy="4797425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0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un rectangle avec un coin diagonal 4"/>
          <p:cNvSpPr/>
          <p:nvPr/>
        </p:nvSpPr>
        <p:spPr>
          <a:xfrm>
            <a:off x="4752851" y="2516065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57" y="2660651"/>
            <a:ext cx="809625" cy="1047750"/>
          </a:xfrm>
          <a:prstGeom prst="rect">
            <a:avLst/>
          </a:prstGeom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381376" y="785814"/>
            <a:ext cx="5688013" cy="4797425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7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un rectangle avec un coin diagonal 4"/>
          <p:cNvSpPr/>
          <p:nvPr/>
        </p:nvSpPr>
        <p:spPr>
          <a:xfrm>
            <a:off x="4752851" y="2516065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82" y="2708920"/>
            <a:ext cx="1143000" cy="1143000"/>
          </a:xfrm>
          <a:prstGeom prst="rect">
            <a:avLst/>
          </a:prstGeom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381376" y="785814"/>
            <a:ext cx="5688013" cy="4797425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8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6761" y="2204864"/>
            <a:ext cx="560948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 SAGT ER?</a:t>
            </a:r>
          </a:p>
          <a:p>
            <a:pPr algn="ctr">
              <a:defRPr/>
            </a:pPr>
            <a:r>
              <a:rPr lang="fr-F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 SAGT SIE?</a:t>
            </a:r>
          </a:p>
        </p:txBody>
      </p:sp>
    </p:spTree>
    <p:extLst>
      <p:ext uri="{BB962C8B-B14F-4D97-AF65-F5344CB8AC3E}">
        <p14:creationId xmlns:p14="http://schemas.microsoft.com/office/powerpoint/2010/main" val="11868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un rectangle avec un coin diagonal 4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59896" y="2988530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  <a:p>
            <a:pPr algn="ctr"/>
            <a:endParaRPr lang="fr-F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Tennis!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0" descr="olymp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737" y="5256645"/>
            <a:ext cx="993998" cy="99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95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avec un coin diagonal 6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157192"/>
            <a:ext cx="1238250" cy="123825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59896" y="2988530"/>
            <a:ext cx="37444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  <a:p>
            <a:pPr algn="ctr"/>
            <a:endParaRPr lang="fr-F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Fußball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gner un rectangle avec un coin diagonal 1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87888" y="33886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5229200"/>
            <a:ext cx="1143000" cy="114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753565">
            <a:off x="2394581" y="646671"/>
            <a:ext cx="291297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sportlich</a:t>
            </a: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 rot="1077524">
            <a:off x="7816679" y="1457185"/>
            <a:ext cx="376256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musikalisch</a:t>
            </a: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 rot="19995605">
            <a:off x="1086600" y="3296305"/>
            <a:ext cx="181652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aktiv</a:t>
            </a: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 rot="20166936">
            <a:off x="8599407" y="4932918"/>
            <a:ext cx="235032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kreativ</a:t>
            </a: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11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116632"/>
            <a:ext cx="1343472" cy="134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87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avec un coin diagonal 6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5182144"/>
            <a:ext cx="762000" cy="11430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15880" y="2988530"/>
            <a:ext cx="37444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  <a:p>
            <a:pPr algn="ctr"/>
            <a:endParaRPr lang="fr-F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Gitarre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avec un coin diagonal 6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36" y="5244056"/>
            <a:ext cx="1143000" cy="1019175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87888" y="2988530"/>
            <a:ext cx="36724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  <a:p>
            <a:pPr algn="ctr"/>
            <a:endParaRPr lang="fr-F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Klavier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avec un coin diagonal 6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59896" y="2988530"/>
            <a:ext cx="37444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  <a:p>
            <a:pPr algn="ctr"/>
            <a:endParaRPr lang="fr-F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Fußball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5085184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8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avec un coin diagonal 6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96" y="5262680"/>
            <a:ext cx="720080" cy="981927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59896" y="2988530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  <a:p>
            <a:pPr algn="ctr"/>
            <a:endParaRPr lang="fr-F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Musik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avec un coin diagonal 6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59896" y="2988530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  <a:p>
            <a:pPr algn="ctr"/>
            <a:endParaRPr lang="fr-F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Musik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36" y="5120373"/>
            <a:ext cx="76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avec un coin diagonal 6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5157192"/>
            <a:ext cx="1143000" cy="11430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59896" y="2988530"/>
            <a:ext cx="36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  <a:p>
            <a:pPr algn="ctr"/>
            <a:endParaRPr lang="fr-F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fotografier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avec un coin diagonal 6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5229200"/>
            <a:ext cx="809625" cy="104775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59896" y="2988530"/>
            <a:ext cx="36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  <a:p>
            <a:pPr algn="ctr"/>
            <a:endParaRPr lang="fr-F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gner un rectangle avec un coin diagonal 7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RÃ©sultat de recherche d'images pour &quot;notes musique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3675449"/>
            <a:ext cx="2141354" cy="171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07" y="5143078"/>
            <a:ext cx="847725" cy="123825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59896" y="2988530"/>
            <a:ext cx="36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  <a:p>
            <a:pPr algn="ctr"/>
            <a:endParaRPr lang="fr-F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sing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avec un coin diagonal 6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5157192"/>
            <a:ext cx="1143000" cy="11430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59896" y="2988530"/>
            <a:ext cx="36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  <a:p>
            <a:pPr algn="ctr"/>
            <a:endParaRPr lang="fr-F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avec un coin diagonal 6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1" y="5134519"/>
            <a:ext cx="1238250" cy="123825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59896" y="2988530"/>
            <a:ext cx="36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  <a:p>
            <a:pPr algn="ctr"/>
            <a:endParaRPr lang="fr-F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tanz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gner un rectangle avec un coin diagonal 9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87888" y="33886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11" y="5317638"/>
            <a:ext cx="857250" cy="857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753565">
            <a:off x="2394581" y="646671"/>
            <a:ext cx="291297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sportlich</a:t>
            </a: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 rot="1077524">
            <a:off x="7816679" y="1457185"/>
            <a:ext cx="376256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musikalisch</a:t>
            </a: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 rot="19995605">
            <a:off x="1086600" y="3296305"/>
            <a:ext cx="181652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aktiv</a:t>
            </a: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 rot="20166936">
            <a:off x="8599407" y="4932918"/>
            <a:ext cx="235032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kreativ</a:t>
            </a: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80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avec un coin diagonal 6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57" y="5143078"/>
            <a:ext cx="790575" cy="123825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59896" y="2988530"/>
            <a:ext cx="36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  <a:p>
            <a:pPr algn="ctr"/>
            <a:endParaRPr lang="fr-F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skat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82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avec un coin diagonal 6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5373216"/>
            <a:ext cx="1428750" cy="9525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59896" y="2988530"/>
            <a:ext cx="36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  <a:p>
            <a:pPr algn="ctr"/>
            <a:endParaRPr lang="fr-F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6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avec un coin diagonal 6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http://jpalexandre.chez-alice.fr/cowboy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3" y="5253581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59896" y="2988530"/>
            <a:ext cx="36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  <a:p>
            <a:pPr algn="ctr"/>
            <a:endParaRPr lang="fr-F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</a:t>
            </a:r>
            <a:r>
              <a:rPr lang="fr-FR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71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avec un coin diagonal 6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59896" y="2988530"/>
            <a:ext cx="36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  <a:p>
            <a:pPr algn="ctr"/>
            <a:endParaRPr lang="fr-F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fotografier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11" y="5325019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5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gner un rectangle avec un coin diagonal 7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59896" y="2988530"/>
            <a:ext cx="36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  <a:p>
            <a:pPr algn="ctr"/>
            <a:endParaRPr lang="fr-F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4" descr="C:\Users\Pierre\Desktop\GIFS\Surfen-00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8486" y="527739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84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avec un coin diagonal 6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59896" y="2988530"/>
            <a:ext cx="36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  <a:p>
            <a:pPr algn="ctr"/>
            <a:endParaRPr lang="fr-F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tanz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63" y="5194906"/>
            <a:ext cx="997746" cy="11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3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3871" y="2564904"/>
            <a:ext cx="33009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 DU?</a:t>
            </a:r>
          </a:p>
        </p:txBody>
      </p:sp>
    </p:spTree>
    <p:extLst>
      <p:ext uri="{BB962C8B-B14F-4D97-AF65-F5344CB8AC3E}">
        <p14:creationId xmlns:p14="http://schemas.microsoft.com/office/powerpoint/2010/main" val="254534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gner un rectangle avec un coin diagonal 9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87888" y="33886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73" y="5253581"/>
            <a:ext cx="1000125" cy="1000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753565">
            <a:off x="2394581" y="646671"/>
            <a:ext cx="291297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sportlich</a:t>
            </a: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 rot="1077524">
            <a:off x="7816679" y="1457185"/>
            <a:ext cx="376256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musikalisch</a:t>
            </a: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 rot="19995605">
            <a:off x="1086600" y="3296305"/>
            <a:ext cx="181652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aktiv</a:t>
            </a: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 rot="20166936">
            <a:off x="8599407" y="4932918"/>
            <a:ext cx="235032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kreativ</a:t>
            </a: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175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gner un rectangle avec un coin diagonal 9"/>
          <p:cNvSpPr/>
          <p:nvPr/>
        </p:nvSpPr>
        <p:spPr>
          <a:xfrm>
            <a:off x="1369204" y="5085184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4439816" y="2564904"/>
            <a:ext cx="4896544" cy="2232248"/>
          </a:xfrm>
          <a:prstGeom prst="wedgeRoundRectCallout">
            <a:avLst>
              <a:gd name="adj1" fmla="val -76150"/>
              <a:gd name="adj2" fmla="val 55587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87888" y="33886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158641"/>
            <a:ext cx="1235966" cy="1235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753565">
            <a:off x="2394581" y="646671"/>
            <a:ext cx="291297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sportlich</a:t>
            </a: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 rot="1077524">
            <a:off x="7816679" y="1457185"/>
            <a:ext cx="376256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musikalisch</a:t>
            </a: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 rot="19995605">
            <a:off x="1086600" y="3296305"/>
            <a:ext cx="181652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aktiv</a:t>
            </a: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 rot="20166936">
            <a:off x="8599407" y="4932918"/>
            <a:ext cx="235032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kreativ</a:t>
            </a: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10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9536" y="2204864"/>
            <a:ext cx="8763938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WIE HEISSEN FOLGENDE</a:t>
            </a:r>
          </a:p>
          <a:p>
            <a:pPr algn="ctr">
              <a:defRPr/>
            </a:pPr>
            <a:r>
              <a:rPr lang="fr-F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FREIZEITAKTIVITÄTEN?</a:t>
            </a:r>
          </a:p>
        </p:txBody>
      </p:sp>
    </p:spTree>
    <p:extLst>
      <p:ext uri="{BB962C8B-B14F-4D97-AF65-F5344CB8AC3E}">
        <p14:creationId xmlns:p14="http://schemas.microsoft.com/office/powerpoint/2010/main" val="424449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gner un rectangle avec un coin diagonal 5"/>
          <p:cNvSpPr/>
          <p:nvPr/>
        </p:nvSpPr>
        <p:spPr>
          <a:xfrm>
            <a:off x="4752851" y="2516065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10" descr="olymp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1384" y="2687527"/>
            <a:ext cx="993998" cy="99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381376" y="785814"/>
            <a:ext cx="5688013" cy="4797425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3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un rectangle avec un coin diagonal 4"/>
          <p:cNvSpPr/>
          <p:nvPr/>
        </p:nvSpPr>
        <p:spPr>
          <a:xfrm>
            <a:off x="4752851" y="2516065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565401"/>
            <a:ext cx="790575" cy="1238250"/>
          </a:xfrm>
          <a:prstGeom prst="rect">
            <a:avLst/>
          </a:prstGeom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381376" y="785814"/>
            <a:ext cx="5688013" cy="4797425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50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un rectangle avec un coin diagonal 4"/>
          <p:cNvSpPr/>
          <p:nvPr/>
        </p:nvSpPr>
        <p:spPr>
          <a:xfrm>
            <a:off x="4752851" y="2516065"/>
            <a:ext cx="1951064" cy="1336920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36" y="2674938"/>
            <a:ext cx="1143000" cy="1019175"/>
          </a:xfrm>
          <a:prstGeom prst="rect">
            <a:avLst/>
          </a:prstGeom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381376" y="785814"/>
            <a:ext cx="5688013" cy="4797425"/>
          </a:xfrm>
          <a:custGeom>
            <a:avLst/>
            <a:gdLst>
              <a:gd name="T0" fmla="*/ 2844006 w 21600"/>
              <a:gd name="T1" fmla="*/ 0 h 21600"/>
              <a:gd name="T2" fmla="*/ 832925 w 21600"/>
              <a:gd name="T3" fmla="*/ 702512 h 21600"/>
              <a:gd name="T4" fmla="*/ 0 w 21600"/>
              <a:gd name="T5" fmla="*/ 2398713 h 21600"/>
              <a:gd name="T6" fmla="*/ 832925 w 21600"/>
              <a:gd name="T7" fmla="*/ 4094913 h 21600"/>
              <a:gd name="T8" fmla="*/ 2844006 w 21600"/>
              <a:gd name="T9" fmla="*/ 4797425 h 21600"/>
              <a:gd name="T10" fmla="*/ 4855087 w 21600"/>
              <a:gd name="T11" fmla="*/ 4094913 h 21600"/>
              <a:gd name="T12" fmla="*/ 5688012 w 21600"/>
              <a:gd name="T13" fmla="*/ 2398713 h 21600"/>
              <a:gd name="T14" fmla="*/ 4855087 w 21600"/>
              <a:gd name="T15" fmla="*/ 7025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47" y="10800"/>
                </a:moveTo>
                <a:cubicBezTo>
                  <a:pt x="9447" y="11547"/>
                  <a:pt x="10053" y="12153"/>
                  <a:pt x="10800" y="12153"/>
                </a:cubicBezTo>
                <a:cubicBezTo>
                  <a:pt x="11547" y="12153"/>
                  <a:pt x="12153" y="11547"/>
                  <a:pt x="12153" y="10800"/>
                </a:cubicBezTo>
                <a:cubicBezTo>
                  <a:pt x="12153" y="10053"/>
                  <a:pt x="11547" y="9447"/>
                  <a:pt x="10800" y="9447"/>
                </a:cubicBezTo>
                <a:cubicBezTo>
                  <a:pt x="10053" y="9447"/>
                  <a:pt x="9447" y="10053"/>
                  <a:pt x="9447" y="108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99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316E-6 C 0.00156 -0.00625 0.00365 -0.00717 0.00816 -0.00926 C 0.01458 -0.00879 0.02118 -0.00903 0.0276 -0.00764 C 0.03316 -0.00648 0.03524 0.01573 0.03681 0.02151 C 0.03472 0.03932 0.03524 0.04372 0.02639 0.05505 C 0.02274 0.065 0.01493 0.07009 0.00694 0.07194 C -0.0066 0.08373 -0.03872 0.08258 -0.04705 0.05829 C -0.04826 0.05482 -0.04965 0.04857 -0.05052 0.04441 C -0.04896 0.00416 -0.05087 -0.00856 -0.04028 -0.0384 C -0.03733 -0.05645 -0.02934 -0.0613 -0.01944 -0.07194 C -0.01771 -0.0738 -0.01667 -0.07657 -0.01493 -0.07819 C -0.01215 -0.08073 -0.00573 -0.0842 -0.00573 -0.0842 C 0.00226 -0.08374 0.01042 -0.0842 0.0184 -0.08282 C 0.02656 -0.08143 0.03733 -0.06246 0.04253 -0.05506 C 0.04358 -0.04997 0.04392 -0.04303 0.04601 -0.0384 C 0.05017 -0.02915 0.04653 -0.04303 0.05052 -0.02915 C 0.05226 -0.0229 0.05278 -0.02013 0.05642 -0.01527 C 0.05781 -0.00717 0.06233 0.003 0.06667 0.00925 C 0.06979 0.02521 0.07135 0.05505 0.06215 0.07032 C 0.05208 0.08697 0.05833 0.0724 0.04601 0.08882 C 0.04028 0.09646 0.04358 0.09414 0.03681 0.09646 C 0.03021 0.09484 0.02326 0.0953 0.01719 0.09183 C 0.01372 0.08998 0.0092 0.08119 0.0092 0.08119 C 0.00642 0.07194 0.00556 0.06523 0.00469 0.05505 C 0.00538 0.0074 0.00226 -0.01273 0.01389 -0.04904 C 0.0158 -0.05529 0.0158 -0.0613 0.01962 -0.06593 C 0.02222 -0.07611 0.02517 -0.08675 0.03333 -0.09045 C 0.03924 -0.0967 0.0434 -0.09855 0.05052 -0.10109 C 0.05625 -0.10063 0.06215 -0.1004 0.06788 -0.09947 C 0.0691 -0.09924 0.07049 -0.09924 0.07135 -0.09808 C 0.07326 -0.09554 0.07326 -0.09161 0.07483 -0.08883 C 0.07795 -0.07518 0.08125 -0.06015 0.08628 -0.04742 C 0.08524 -0.0125 0.08559 -0.00116 0.07812 0.02752 C 0.07622 0.0451 0.0776 0.04325 0.06441 0.04603 C 0.06285 0.04742 0.06111 0.04857 0.05972 0.05042 C 0.05764 0.0532 0.05781 0.05621 0.05521 0.05829 C 0.05312 0.05991 0.05052 0.05991 0.04826 0.0613 C 0.04358 0.06407 0.04062 0.06731 0.03559 0.06893 C 0.02969 0.07402 0.025 0.07703 0.0184 0.07957 C 0.0066 0.07911 -0.00538 0.08003 -0.01719 0.07818 C -0.02188 0.07749 -0.03212 0.07078 -0.03785 0.06893 C -0.03958 0.06754 -0.04253 0.06546 -0.04358 0.06268 C -0.04479 0.05945 -0.04479 0.05528 -0.04601 0.05204 C -0.04792 0.04695 -0.04983 0.04187 -0.05174 0.03678 C -0.05139 0.01179 -0.05156 -0.01342 -0.05052 -0.0384 C -0.05035 -0.04095 -0.0474 -0.05089 -0.04601 -0.05367 C -0.04427 -0.05737 -0.04028 -0.06431 -0.04028 -0.06431 C -0.02448 -0.06292 -0.02778 -0.06339 -0.01719 -0.05668 C -0.0151 -0.0539 -0.01233 -0.05182 -0.01024 -0.04904 C -0.00191 -0.03748 -0.01163 -0.04696 -0.00347 -0.03979 C -0.00052 -0.02892 -0.00243 -0.03331 0.00122 -0.02614 C 0.00208 -0.02129 0.00469 -0.01712 0.00469 -0.01226 C 0.00573 0.06453 0.01267 0.06477 -0.01267 0.10571 C -0.01563 0.11034 -0.01424 0.11103 -0.0184 0.11473 C -0.02292 0.11866 -0.02951 0.11913 -0.03438 0.1226 C -0.04184 0.11913 -0.04306 0.11704 -0.04705 0.10872 C -0.04653 0.10062 -0.04479 0.07703 -0.04358 0.07194 C -0.04253 0.06777 -0.03941 0.065 -0.03785 0.0613 C -0.03264 0.0495 -0.03958 0.05667 -0.02986 0.04603 C -0.02431 0.04001 -0.01806 0.03816 -0.01267 0.03215 C -0.00799 0.02706 -0.00556 0.01526 0.00122 0.01526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ème1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2" id="{049500D2-E5D1-4F57-B433-612710181B0D}" vid="{FDFC8724-6F84-4F6F-8786-C768002795DF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1460</TotalTime>
  <Words>207</Words>
  <Application>Microsoft Office PowerPoint</Application>
  <PresentationFormat>Grand écran</PresentationFormat>
  <Paragraphs>111</Paragraphs>
  <Slides>36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9" baseType="lpstr">
      <vt:lpstr>Arial</vt:lpstr>
      <vt:lpstr>Segoe Print</vt:lpstr>
      <vt:lpstr>Thème12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 Kiosk</dc:title>
  <dc:creator>totor</dc:creator>
  <cp:lastModifiedBy>PB</cp:lastModifiedBy>
  <cp:revision>166</cp:revision>
  <dcterms:created xsi:type="dcterms:W3CDTF">2007-02-22T14:57:29Z</dcterms:created>
  <dcterms:modified xsi:type="dcterms:W3CDTF">2019-11-19T16:09:43Z</dcterms:modified>
</cp:coreProperties>
</file>