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65" r:id="rId10"/>
    <p:sldId id="273" r:id="rId11"/>
    <p:sldId id="266" r:id="rId12"/>
    <p:sldId id="267" r:id="rId13"/>
    <p:sldId id="268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9BF0B-7169-4ED0-BCF6-79A3F053323F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09392-C690-4CA1-BAB4-F52881411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6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DB02A-B9E2-491B-9CC5-442AC8BD174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412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316E6-98FB-4076-A7F2-2EE1A0C9981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6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e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orme lib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3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71AF46-4F6D-46C9-8134-E71BD38E2699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20A480-D035-4212-BE38-4DFEB50E8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1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1"/>
            <a:ext cx="10972800" cy="438607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4602-6369-40BA-A0B5-27E9DEEB7482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0A480-D035-4212-BE38-4DFEB50E8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3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25351" y="274642"/>
            <a:ext cx="2369960" cy="559276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F4E0B-F1F0-40BF-821B-CE989DEBFC33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0A480-D035-4212-BE38-4DFEB50E8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79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E95F-7557-439B-BD6F-1B69FC00B192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0A480-D035-4212-BE38-4DFEB50E8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9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398A0D-E138-4040-B212-2E887A0B173C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920A480-D035-4212-BE38-4DFEB50E8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480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956D74-B149-44B6-8302-44EC8736DDD0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920A480-D035-4212-BE38-4DFEB50E8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92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7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6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1444296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A3F2D4-D81D-4B53-878B-FC76E92B17E2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920A480-D035-4212-BE38-4DFEB50E8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143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A940A8-9A4D-44A2-9951-2B3839154574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920A480-D035-4212-BE38-4DFEB50E8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63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4B53-8803-4561-A582-24F7C160DBBD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0A480-D035-4212-BE38-4DFEB50E8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2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892800" y="5355103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B5CF33-2546-4CAE-943E-11847E402974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920A480-D035-4212-BE38-4DFEB50E8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102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orme libre 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angle rectangle 6"/>
          <p:cNvSpPr>
            <a:spLocks/>
          </p:cNvSpPr>
          <p:nvPr/>
        </p:nvSpPr>
        <p:spPr bwMode="auto">
          <a:xfrm>
            <a:off x="-8056" y="5791254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-12316" y="5787740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1643" y="5443403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865123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8D5615-CC42-4D07-A4A0-0A0C7F001EC1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20A480-D035-4212-BE38-4DFEB50E8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319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8056" y="5791254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12316" y="5787740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365AD59-B242-4111-9CCD-58AFA4EFB8B7}" type="datetimeFigureOut">
              <a:rPr lang="fr-FR"/>
              <a:pPr>
                <a:defRPr/>
              </a:pPr>
              <a:t>04/12/2019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F920A480-D035-4212-BE38-4DFEB50E8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37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9975" y="2998618"/>
            <a:ext cx="69752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FACEBOOK-PROFILE</a:t>
            </a:r>
            <a:endParaRPr lang="fr-F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facebook logo png - Facebook Logo Png - Transparent Background Facebook And Instagram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27" y="914399"/>
            <a:ext cx="3894512" cy="38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3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401" y="26526"/>
            <a:ext cx="1164599" cy="11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8311" y="38893"/>
            <a:ext cx="41873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u="sng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Aileen </a:t>
            </a:r>
            <a:r>
              <a:rPr lang="fr-FR" sz="3600" b="1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3600" b="1" u="sng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Noah</a:t>
            </a:r>
            <a:r>
              <a:rPr lang="fr-FR" sz="3600" b="1" u="sng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  <a:r>
              <a:rPr lang="fr-FR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fr-FR" sz="3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l="6384" t="27110" r="79537" b="56907"/>
          <a:stretch/>
        </p:blipFill>
        <p:spPr>
          <a:xfrm>
            <a:off x="464262" y="981953"/>
            <a:ext cx="906235" cy="89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t="26272" r="79545" b="59111"/>
          <a:stretch/>
        </p:blipFill>
        <p:spPr>
          <a:xfrm rot="60000">
            <a:off x="426561" y="3296111"/>
            <a:ext cx="831867" cy="860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26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59200" y="3639127"/>
            <a:ext cx="40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89" y="1926772"/>
            <a:ext cx="1456622" cy="145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9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2228850"/>
            <a:ext cx="9906000" cy="1600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4527" y="354589"/>
            <a:ext cx="1069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Noah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oder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Aileen?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Ergänze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Sätze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83872" y="2228850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83872" y="2690515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Aileen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83872" y="3152180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51272" y="2228849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32915" y="2690514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Aileen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32915" y="3152179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6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595" t="3048" r="2225" b="3744"/>
          <a:stretch/>
        </p:blipFill>
        <p:spPr>
          <a:xfrm>
            <a:off x="865415" y="752504"/>
            <a:ext cx="9927772" cy="61054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7571" y="0"/>
            <a:ext cx="10691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Aileen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neue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Austauschpartnerin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stellt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vor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spricht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von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Noah.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1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5361" y="142875"/>
            <a:ext cx="4714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grammatical :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5360" y="828576"/>
            <a:ext cx="7715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conjugaison au présent 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(II) 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42408" y="1900692"/>
            <a:ext cx="1317662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42406" y="2657928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42406" y="3161166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42408" y="3629478"/>
            <a:ext cx="1769993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er/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66710" y="2657928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66710" y="3161166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20735" y="3629478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882157" y="1900692"/>
            <a:ext cx="436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(verbe être)</a:t>
            </a:r>
            <a:endParaRPr lang="fr-F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597859" y="1912078"/>
            <a:ext cx="1317662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895356" y="2657928"/>
            <a:ext cx="2040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895356" y="3161166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895358" y="3629478"/>
            <a:ext cx="1769993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er/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358822" y="2657928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719660" y="3161166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173685" y="3629478"/>
            <a:ext cx="127832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362064" y="1907524"/>
            <a:ext cx="436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(verbe avoir)</a:t>
            </a:r>
            <a:endParaRPr lang="fr-F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2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80064" y="3722915"/>
            <a:ext cx="399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44" y="2383745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6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255" y="349703"/>
            <a:ext cx="60864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72" y="256470"/>
            <a:ext cx="6436858" cy="56190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9613" y="1804308"/>
            <a:ext cx="521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Qu’est ce qui est typique de Facebook dans ce document?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6134" y="3418115"/>
            <a:ext cx="521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Quelles informations avons-nous sur la personne qui a créé cette page?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98466"/>
            <a:ext cx="1313592" cy="131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72" y="256470"/>
            <a:ext cx="6436858" cy="5619094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78837"/>
              </p:ext>
            </p:extLst>
          </p:nvPr>
        </p:nvGraphicFramePr>
        <p:xfrm>
          <a:off x="497113" y="556382"/>
          <a:ext cx="4687207" cy="504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1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04886">
                <a:tc gridSpan="2"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Vorname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Nachname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Wohnort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Alter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Schule</a:t>
                      </a:r>
                      <a:endParaRPr lang="fr-F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Hobby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384" t="27110" r="79537" b="56907"/>
          <a:stretch/>
        </p:blipFill>
        <p:spPr>
          <a:xfrm>
            <a:off x="2387598" y="820845"/>
            <a:ext cx="906235" cy="8980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94264" y="2026433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Aileen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94263" y="2481016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Schmidt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94262" y="2899628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Altona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94261" y="3354211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22286" y="3815876"/>
            <a:ext cx="293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Clara-Schumann-Gymnasium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94260" y="4695611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30922" y="5162888"/>
            <a:ext cx="265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Bergmann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19" y="5210842"/>
            <a:ext cx="464046" cy="3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9885"/>
              </p:ext>
            </p:extLst>
          </p:nvPr>
        </p:nvGraphicFramePr>
        <p:xfrm>
          <a:off x="497113" y="82854"/>
          <a:ext cx="4687207" cy="604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1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04886">
                <a:tc gridSpan="2"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Vorname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Nachname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Wohnort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Alter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Schule</a:t>
                      </a:r>
                      <a:endParaRPr lang="fr-F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Hobbys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Freunde</a:t>
                      </a:r>
                      <a:endParaRPr lang="fr-F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Freundin</a:t>
                      </a:r>
                      <a:endParaRPr lang="fr-F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094264" y="1552905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94263" y="2007488"/>
            <a:ext cx="177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Bergmann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94262" y="2426100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Hamburg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94261" y="2880683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22286" y="3342348"/>
            <a:ext cx="293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Clara-Schumann-Gymnasium (CSG)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32805" y="4235193"/>
            <a:ext cx="311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klettern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61078" y="4758706"/>
            <a:ext cx="2653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/ Benno / Jessica …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5502427" y="383720"/>
            <a:ext cx="6638712" cy="58864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t="26272" r="79545" b="59111"/>
          <a:stretch/>
        </p:blipFill>
        <p:spPr>
          <a:xfrm rot="60000">
            <a:off x="2424781" y="366134"/>
            <a:ext cx="831867" cy="86043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954383" y="5692693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Aileen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40" y="796353"/>
            <a:ext cx="464046" cy="38592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16" y="796353"/>
            <a:ext cx="464046" cy="3859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86" y="1459430"/>
            <a:ext cx="464046" cy="38592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07" y="5730564"/>
            <a:ext cx="464046" cy="3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72" y="256470"/>
            <a:ext cx="6436858" cy="5619094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88357"/>
              </p:ext>
            </p:extLst>
          </p:nvPr>
        </p:nvGraphicFramePr>
        <p:xfrm>
          <a:off x="497113" y="556382"/>
          <a:ext cx="4687207" cy="403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1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04886">
                <a:tc gridSpan="2"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Vorname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Nachname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Wohnort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Alter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Hobby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384" t="27110" r="79537" b="56907"/>
          <a:stretch/>
        </p:blipFill>
        <p:spPr>
          <a:xfrm>
            <a:off x="2387598" y="820845"/>
            <a:ext cx="906235" cy="8980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94264" y="2026433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Aileen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94263" y="2481016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Schmidt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94262" y="2899628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Altona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94261" y="3354211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94261" y="3727316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30922" y="4159120"/>
            <a:ext cx="265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Bergmann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51104" y="6072641"/>
            <a:ext cx="521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24" y="4196991"/>
            <a:ext cx="464046" cy="3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333622"/>
              </p:ext>
            </p:extLst>
          </p:nvPr>
        </p:nvGraphicFramePr>
        <p:xfrm>
          <a:off x="497113" y="556382"/>
          <a:ext cx="4687207" cy="3596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1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04886">
                <a:tc gridSpan="2"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Vorname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Nachname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Wohnort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Hobbys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r>
                        <a:rPr lang="fr-F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Freundin</a:t>
                      </a:r>
                      <a:endParaRPr lang="fr-F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094264" y="2026433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94263" y="2481016"/>
            <a:ext cx="177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Bergmann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94262" y="2899628"/>
            <a:ext cx="15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Hamburg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22734" y="3261819"/>
            <a:ext cx="311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Reiten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klettern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5502427" y="383720"/>
            <a:ext cx="6638712" cy="58864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t="26272" r="79545" b="59111"/>
          <a:stretch/>
        </p:blipFill>
        <p:spPr>
          <a:xfrm rot="60000">
            <a:off x="2424781" y="839662"/>
            <a:ext cx="831867" cy="86043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469577" y="6257368"/>
            <a:ext cx="521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Er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88" y="3766726"/>
            <a:ext cx="464046" cy="38592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503055" y="3712604"/>
            <a:ext cx="268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Aileen Schmidt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7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59200" y="3639127"/>
            <a:ext cx="40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11" y="1732829"/>
            <a:ext cx="1651577" cy="16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66988" y="873288"/>
            <a:ext cx="125717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b="1" dirty="0"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 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</a:t>
            </a: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b="1" dirty="0" smtClean="0">
                <a:latin typeface="+mn-lt"/>
                <a:ea typeface="Times New Roman" panose="02020603050405020304" pitchFamily="18" charset="0"/>
              </a:rPr>
              <a:t>6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de-DE" altLang="fr-FR" sz="2000" b="1" dirty="0" smtClean="0"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b="1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b="1" dirty="0"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b="1" dirty="0" smtClean="0">
                <a:latin typeface="+mn-lt"/>
                <a:ea typeface="Times New Roman" panose="02020603050405020304" pitchFamily="18" charset="0"/>
              </a:rPr>
              <a:t>    	 </a:t>
            </a:r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smtClean="0">
                <a:latin typeface="+mn-lt"/>
                <a:ea typeface="Times New Roman" panose="02020603050405020304" pitchFamily="18" charset="0"/>
              </a:rPr>
              <a:t>          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b="1" dirty="0"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b="1" dirty="0"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r>
              <a:rPr lang="fr-FR" altLang="fr-FR" sz="20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/ </a:t>
            </a:r>
            <a:r>
              <a:rPr lang="fr-FR" altLang="fr-FR" sz="2000" b="1" dirty="0" err="1" smtClean="0">
                <a:latin typeface="+mn-lt"/>
                <a:ea typeface="Times New Roman" panose="02020603050405020304" pitchFamily="18" charset="0"/>
              </a:rPr>
              <a:t>Nach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r>
              <a:rPr lang="fr-FR" altLang="fr-FR" sz="20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49" name="Picture 1" descr="j04406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4965" r="4915" b="5721"/>
          <a:stretch>
            <a:fillRect/>
          </a:stretch>
        </p:blipFill>
        <p:spPr bwMode="auto">
          <a:xfrm>
            <a:off x="1407806" y="1936577"/>
            <a:ext cx="802665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04405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 bwMode="auto">
          <a:xfrm>
            <a:off x="9708397" y="1936577"/>
            <a:ext cx="708083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04406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713" r="5067" b="5374"/>
          <a:stretch>
            <a:fillRect/>
          </a:stretch>
        </p:blipFill>
        <p:spPr bwMode="auto">
          <a:xfrm>
            <a:off x="4267330" y="1965301"/>
            <a:ext cx="820558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04404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523"/>
          <a:stretch>
            <a:fillRect/>
          </a:stretch>
        </p:blipFill>
        <p:spPr bwMode="auto">
          <a:xfrm>
            <a:off x="6888088" y="1959914"/>
            <a:ext cx="690190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551384" y="188640"/>
            <a:ext cx="3888432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9262" y="215062"/>
            <a:ext cx="347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Facebook-Profile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FACEBBOK -PROFI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2438" y="979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527" y="354589"/>
            <a:ext cx="1069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rekapitulieren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Informationen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über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Aileen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Noah: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6384" t="27110" r="79537" b="56907"/>
          <a:stretch/>
        </p:blipFill>
        <p:spPr>
          <a:xfrm>
            <a:off x="3204027" y="1110054"/>
            <a:ext cx="906235" cy="89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t="26272" r="79545" b="59111"/>
          <a:stretch/>
        </p:blipFill>
        <p:spPr>
          <a:xfrm rot="60000">
            <a:off x="7690747" y="1117248"/>
            <a:ext cx="831867" cy="860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6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8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8" id="{7577EEBF-153B-4EB6-9797-536B436C8CF8}" vid="{A60A6C4E-0670-4F02-B130-4804A30A263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Thème8</Template>
  <TotalTime>93</TotalTime>
  <Words>216</Words>
  <Application>Microsoft Office PowerPoint</Application>
  <PresentationFormat>Grand écran</PresentationFormat>
  <Paragraphs>116</Paragraphs>
  <Slides>16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 Unicode MS</vt:lpstr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Thème8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PB</dc:creator>
  <cp:lastModifiedBy>PB</cp:lastModifiedBy>
  <cp:revision>23</cp:revision>
  <dcterms:created xsi:type="dcterms:W3CDTF">2019-06-15T15:38:31Z</dcterms:created>
  <dcterms:modified xsi:type="dcterms:W3CDTF">2019-12-04T12:57:33Z</dcterms:modified>
</cp:coreProperties>
</file>