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68" r:id="rId3"/>
    <p:sldId id="258" r:id="rId4"/>
    <p:sldId id="269" r:id="rId5"/>
    <p:sldId id="260" r:id="rId6"/>
    <p:sldId id="270" r:id="rId7"/>
    <p:sldId id="261" r:id="rId8"/>
    <p:sldId id="262" r:id="rId9"/>
    <p:sldId id="263" r:id="rId10"/>
    <p:sldId id="264" r:id="rId11"/>
    <p:sldId id="266" r:id="rId12"/>
    <p:sldId id="271" r:id="rId13"/>
    <p:sldId id="267" r:id="rId14"/>
    <p:sldId id="272" r:id="rId15"/>
    <p:sldId id="27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70C9-6E2A-4A37-ADF9-D6E8D2A744BD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50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8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952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355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47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7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931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54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10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91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72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69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93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97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7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94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24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8FBA05-FEBB-4D76-9BE8-FB572E360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64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59031" y="-580087"/>
            <a:ext cx="8574622" cy="2616199"/>
          </a:xfrm>
        </p:spPr>
        <p:txBody>
          <a:bodyPr/>
          <a:lstStyle/>
          <a:p>
            <a:r>
              <a:rPr lang="fr-FR" dirty="0" smtClean="0"/>
              <a:t>DREI GYMNASIEN</a:t>
            </a:r>
            <a:br>
              <a:rPr lang="fr-FR" dirty="0" smtClean="0"/>
            </a:br>
            <a:r>
              <a:rPr lang="fr-FR" dirty="0" smtClean="0"/>
              <a:t>DREI PROFILE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5" r="2218" b="3238"/>
          <a:stretch/>
        </p:blipFill>
        <p:spPr>
          <a:xfrm>
            <a:off x="6459192" y="4967023"/>
            <a:ext cx="4857071" cy="189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987" t="1905" b="1190"/>
          <a:stretch/>
        </p:blipFill>
        <p:spPr>
          <a:xfrm>
            <a:off x="9173479" y="2523068"/>
            <a:ext cx="2329543" cy="279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r="2809"/>
          <a:stretch/>
        </p:blipFill>
        <p:spPr>
          <a:xfrm>
            <a:off x="6668951" y="2055356"/>
            <a:ext cx="2504528" cy="300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 rot="21420000">
            <a:off x="6633313" y="2158407"/>
            <a:ext cx="2575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Leonie</a:t>
            </a:r>
            <a:r>
              <a:rPr lang="fr-F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HARTMANN</a:t>
            </a:r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8" t="20846" b="8097"/>
          <a:stretch/>
        </p:blipFill>
        <p:spPr>
          <a:xfrm>
            <a:off x="8703128" y="1461407"/>
            <a:ext cx="3163355" cy="31677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65"/>
          <a:stretch/>
        </p:blipFill>
        <p:spPr>
          <a:xfrm>
            <a:off x="1682106" y="98934"/>
            <a:ext cx="9144792" cy="4072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r="2809"/>
          <a:stretch/>
        </p:blipFill>
        <p:spPr>
          <a:xfrm>
            <a:off x="3296463" y="506186"/>
            <a:ext cx="5298622" cy="635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 rot="21420000">
            <a:off x="3393560" y="832757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Leonie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HARTMANN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760658" y="2307384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portlich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03128" y="2711770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60658" y="3053700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Judo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40751" y="3403868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schwimmen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840751" y="3747626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Leichtathletik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840751" y="4100554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6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766" y="599508"/>
            <a:ext cx="9744458" cy="3883251"/>
          </a:xfrm>
          <a:prstGeom prst="rect">
            <a:avLst/>
          </a:prstGeom>
        </p:spPr>
      </p:pic>
      <p:pic>
        <p:nvPicPr>
          <p:cNvPr id="4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587" y="95932"/>
            <a:ext cx="11414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REI GYMNASIEN DREI PROFI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55632" y="95932"/>
            <a:ext cx="487363" cy="4873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6370" y="4416423"/>
            <a:ext cx="10033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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Emma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	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am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Bachgymnasium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		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am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Sportgymnasium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		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am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Landeskunstgymnasium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55632" y="4341126"/>
            <a:ext cx="5456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"/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Leon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	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am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Bachgymnasium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		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am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Sportgymnasium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		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am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Landeskunstgymnasium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6370" y="5652854"/>
            <a:ext cx="5456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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Paul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	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am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Bachgymnasium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		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am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Sportgymnasium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		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am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Landeskunstgymnasium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55632" y="5652854"/>
            <a:ext cx="5456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"/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Ronja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	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am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Bachgymnasium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		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am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Sportgymnasium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		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am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Landeskunstgymnasium</a:t>
            </a:r>
            <a:r>
              <a:rPr lang="fr-FR" sz="20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lus 1"/>
          <p:cNvSpPr/>
          <p:nvPr/>
        </p:nvSpPr>
        <p:spPr>
          <a:xfrm rot="18746991">
            <a:off x="2057399" y="4390982"/>
            <a:ext cx="416379" cy="408215"/>
          </a:xfrm>
          <a:prstGeom prst="mathPl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lus 11"/>
          <p:cNvSpPr/>
          <p:nvPr/>
        </p:nvSpPr>
        <p:spPr>
          <a:xfrm rot="18746991">
            <a:off x="7876661" y="4936602"/>
            <a:ext cx="416379" cy="408215"/>
          </a:xfrm>
          <a:prstGeom prst="mathPl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lus 12"/>
          <p:cNvSpPr/>
          <p:nvPr/>
        </p:nvSpPr>
        <p:spPr>
          <a:xfrm rot="18746991">
            <a:off x="2057400" y="5956577"/>
            <a:ext cx="416379" cy="408215"/>
          </a:xfrm>
          <a:prstGeom prst="mathPl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lus 13"/>
          <p:cNvSpPr/>
          <p:nvPr/>
        </p:nvSpPr>
        <p:spPr>
          <a:xfrm rot="18746991">
            <a:off x="7876660" y="5956578"/>
            <a:ext cx="416379" cy="408215"/>
          </a:xfrm>
          <a:prstGeom prst="mathPl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80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02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473" y="1498067"/>
            <a:ext cx="1820078" cy="119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RÃ©sultat de recherche d'images pour &quot;drapeau france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7894"/>
          <a:stretch/>
        </p:blipFill>
        <p:spPr bwMode="auto">
          <a:xfrm>
            <a:off x="7479572" y="1498066"/>
            <a:ext cx="1858308" cy="119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ZoneTexte 3"/>
          <p:cNvSpPr txBox="1"/>
          <p:nvPr/>
        </p:nvSpPr>
        <p:spPr>
          <a:xfrm>
            <a:off x="3342788" y="3402295"/>
            <a:ext cx="708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Que sais-tu sur le système scolaire allemand ?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05207" y="6328947"/>
            <a:ext cx="232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Gymnasium = 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80474" y="6328947"/>
            <a:ext cx="145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ollège + 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20981" y="6321629"/>
            <a:ext cx="232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122013"/>
              </p:ext>
            </p:extLst>
          </p:nvPr>
        </p:nvGraphicFramePr>
        <p:xfrm>
          <a:off x="4573302" y="160338"/>
          <a:ext cx="3758325" cy="582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2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Alter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bg1"/>
                          </a:solidFill>
                        </a:rPr>
                        <a:t>Klasse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fr-F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Terminale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1ère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2nde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3ème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4ème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5ème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6ème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CM2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CM1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CE2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CE1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470" y="632655"/>
            <a:ext cx="711987" cy="4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AutoShape 2" descr="RÃ©sultat de recherche d'images pour &quot;drapeau fran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RÃ©sultat de recherche d'images pour &quot;drapeau france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7894"/>
          <a:stretch/>
        </p:blipFill>
        <p:spPr bwMode="auto">
          <a:xfrm>
            <a:off x="7320981" y="632655"/>
            <a:ext cx="726942" cy="4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Accolade ouvrante 7"/>
          <p:cNvSpPr/>
          <p:nvPr/>
        </p:nvSpPr>
        <p:spPr>
          <a:xfrm>
            <a:off x="4273976" y="4380065"/>
            <a:ext cx="299326" cy="1607033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431567" y="4893366"/>
            <a:ext cx="192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Grundschule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ccolade ouvrante 10"/>
          <p:cNvSpPr/>
          <p:nvPr/>
        </p:nvSpPr>
        <p:spPr>
          <a:xfrm>
            <a:off x="4259022" y="1236816"/>
            <a:ext cx="314279" cy="314325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431566" y="2542200"/>
            <a:ext cx="192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Gymnasium  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ccolade ouvrante 12"/>
          <p:cNvSpPr/>
          <p:nvPr/>
        </p:nvSpPr>
        <p:spPr>
          <a:xfrm rot="10800000">
            <a:off x="8331627" y="4020835"/>
            <a:ext cx="299326" cy="196626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772495" y="4721916"/>
            <a:ext cx="211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Ecole primaire  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ccolade ouvrante 14"/>
          <p:cNvSpPr/>
          <p:nvPr/>
        </p:nvSpPr>
        <p:spPr>
          <a:xfrm rot="10800000">
            <a:off x="8331627" y="2428800"/>
            <a:ext cx="299326" cy="1543047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8663610" y="2969490"/>
            <a:ext cx="211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Collège  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ccolade ouvrante 16"/>
          <p:cNvSpPr/>
          <p:nvPr/>
        </p:nvSpPr>
        <p:spPr>
          <a:xfrm rot="10800000">
            <a:off x="8323815" y="1236815"/>
            <a:ext cx="307137" cy="117288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663610" y="1592425"/>
            <a:ext cx="211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 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8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366" y="697964"/>
            <a:ext cx="1820078" cy="119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RÃ©sultat de recherche d'images pour &quot;drapeau france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7894"/>
          <a:stretch/>
        </p:blipFill>
        <p:spPr bwMode="auto">
          <a:xfrm>
            <a:off x="3350509" y="701450"/>
            <a:ext cx="1858308" cy="119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ZoneTexte 3"/>
          <p:cNvSpPr txBox="1"/>
          <p:nvPr/>
        </p:nvSpPr>
        <p:spPr>
          <a:xfrm>
            <a:off x="1758916" y="0"/>
            <a:ext cx="708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Compare les deux systèmes !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32343" y="2130630"/>
            <a:ext cx="609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Le système scolaire français est national.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32342" y="2592295"/>
            <a:ext cx="698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Les professeurs n’enseignent qu’une matière.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32341" y="3053960"/>
            <a:ext cx="609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Les cours durent 55 minutes.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32339" y="3515625"/>
            <a:ext cx="7887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Les assistants d’éducation surveillent les élèves quand ils n’ont pas cours (professeurs absents ou heures de trou).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32339" y="4346622"/>
            <a:ext cx="73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La vie scolaire gère les absences des élèves.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32338" y="4831235"/>
            <a:ext cx="722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Les élèves font un choix d’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oriention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en 3ème.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32338" y="5292900"/>
            <a:ext cx="722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- 100 % des élèves de CM2 passent en 6ème.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205357" y="3007794"/>
            <a:ext cx="791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?</a:t>
            </a:r>
            <a:endParaRPr lang="fr-FR" sz="9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432338" y="5777513"/>
            <a:ext cx="722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Les élèves travaillent le matin </a:t>
            </a:r>
            <a:r>
              <a:rPr lang="fr-F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et l’après-midi.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0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366" y="697964"/>
            <a:ext cx="1820078" cy="119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RÃ©sultat de recherche d'images pour &quot;drapeau france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7894"/>
          <a:stretch/>
        </p:blipFill>
        <p:spPr bwMode="auto">
          <a:xfrm>
            <a:off x="3350509" y="701450"/>
            <a:ext cx="1858308" cy="119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ZoneTexte 3"/>
          <p:cNvSpPr txBox="1"/>
          <p:nvPr/>
        </p:nvSpPr>
        <p:spPr>
          <a:xfrm>
            <a:off x="1758916" y="0"/>
            <a:ext cx="708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Compare les deux systèmes !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32343" y="2130630"/>
            <a:ext cx="609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Les vacances d’été durent deux mois.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32342" y="2592295"/>
            <a:ext cx="609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Collège et lycée sont séparés.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32341" y="3053960"/>
            <a:ext cx="697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Les professeurs ont leur propre salle de classe.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32341" y="3561791"/>
            <a:ext cx="7933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Les élèves sont scolarisés dès l’âge de 3 ans en maternelle.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205357" y="3007794"/>
            <a:ext cx="791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?</a:t>
            </a:r>
            <a:endParaRPr lang="fr-FR" sz="9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432341" y="4353593"/>
            <a:ext cx="73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Les assistants d’éducation surveillent les élèves à la cantine ou dans la cour de récréation.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32341" y="5230756"/>
            <a:ext cx="73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 En cours les élèves n’ont le droit ni de boire ni de manger.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6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87" t="1905" b="1190"/>
          <a:stretch/>
        </p:blipFill>
        <p:spPr>
          <a:xfrm>
            <a:off x="6660969" y="106136"/>
            <a:ext cx="5531031" cy="664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55" y="106136"/>
            <a:ext cx="1126836" cy="11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67492" y="5032900"/>
            <a:ext cx="432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Welche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Wörter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verstehst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du?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987" t="1905" b="1190"/>
          <a:stretch/>
        </p:blipFill>
        <p:spPr>
          <a:xfrm>
            <a:off x="6660969" y="106136"/>
            <a:ext cx="5531031" cy="664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832970"/>
              </p:ext>
            </p:extLst>
          </p:nvPr>
        </p:nvGraphicFramePr>
        <p:xfrm>
          <a:off x="1404260" y="1872039"/>
          <a:ext cx="5184319" cy="39307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73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1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8398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Vorname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Nachname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 der </a:t>
                      </a:r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Schule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Klasse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Profil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Aktivitäten</a:t>
                      </a:r>
                      <a:endParaRPr lang="fr-F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F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F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195082" y="1947075"/>
            <a:ext cx="198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Guido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59036" y="2470461"/>
            <a:ext cx="192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Stein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03890" y="3027789"/>
            <a:ext cx="256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Bach-Gymnasium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74696" y="3530548"/>
            <a:ext cx="180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7b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74695" y="4102340"/>
            <a:ext cx="180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musikalisch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26440" y="4564005"/>
            <a:ext cx="299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einem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90245" y="4949427"/>
            <a:ext cx="2879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einem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Orchester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46299" y="6035817"/>
            <a:ext cx="241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Er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6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7492" y="5032900"/>
            <a:ext cx="432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Welche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Wörter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verstehst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du?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5" r="2218" b="3238"/>
          <a:stretch/>
        </p:blipFill>
        <p:spPr>
          <a:xfrm>
            <a:off x="1619929" y="2153"/>
            <a:ext cx="7683955" cy="299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5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5" r="2218" b="3238"/>
          <a:stretch/>
        </p:blipFill>
        <p:spPr>
          <a:xfrm>
            <a:off x="1619929" y="2153"/>
            <a:ext cx="7683955" cy="299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02387"/>
              </p:ext>
            </p:extLst>
          </p:nvPr>
        </p:nvGraphicFramePr>
        <p:xfrm>
          <a:off x="5713638" y="2691342"/>
          <a:ext cx="6122532" cy="410950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844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81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3343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Vorname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343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Nachname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3343">
                <a:tc>
                  <a:txBody>
                    <a:bodyPr/>
                    <a:lstStyle/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 der </a:t>
                      </a:r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Schule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3343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Klasse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3343">
                <a:tc>
                  <a:txBody>
                    <a:bodyPr/>
                    <a:lstStyle/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Profil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2792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Aktivitäten</a:t>
                      </a:r>
                      <a:endParaRPr lang="fr-F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F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F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9183457" y="2723320"/>
            <a:ext cx="198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214753" y="3301141"/>
            <a:ext cx="192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Müller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02395" y="3883674"/>
            <a:ext cx="353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Landeskunstgymnasium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273263" y="4429909"/>
            <a:ext cx="180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9a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214753" y="4982783"/>
            <a:ext cx="180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629306" y="5511062"/>
            <a:ext cx="287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46299" y="6035817"/>
            <a:ext cx="241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Er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676930" y="5792282"/>
            <a:ext cx="287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724554" y="6091968"/>
            <a:ext cx="287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fotografieren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63344" y="6406346"/>
            <a:ext cx="287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Videos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2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67492" y="5032900"/>
            <a:ext cx="432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Welche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Wörter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verstehst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du?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r="2809"/>
          <a:stretch/>
        </p:blipFill>
        <p:spPr>
          <a:xfrm>
            <a:off x="6766285" y="228600"/>
            <a:ext cx="5298622" cy="635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62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93503"/>
              </p:ext>
            </p:extLst>
          </p:nvPr>
        </p:nvGraphicFramePr>
        <p:xfrm>
          <a:off x="1404260" y="1872039"/>
          <a:ext cx="5451202" cy="42047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90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11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8398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Vorname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Nachname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 der </a:t>
                      </a:r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Schule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Klasse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Freundin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Profil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Aktivitäten</a:t>
                      </a:r>
                      <a:endParaRPr lang="fr-F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F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F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425770" y="1902199"/>
            <a:ext cx="198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Leonie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89724" y="2425585"/>
            <a:ext cx="192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Hartmann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34578" y="2982913"/>
            <a:ext cx="256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Sportgymnasium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05384" y="3485672"/>
            <a:ext cx="180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8c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89724" y="4637632"/>
            <a:ext cx="180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sportlich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74380" y="5169428"/>
            <a:ext cx="299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Judo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99623" y="6269832"/>
            <a:ext cx="241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r="2809"/>
          <a:stretch/>
        </p:blipFill>
        <p:spPr>
          <a:xfrm>
            <a:off x="6766285" y="228600"/>
            <a:ext cx="5298622" cy="635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/>
          <p:cNvSpPr txBox="1"/>
          <p:nvPr/>
        </p:nvSpPr>
        <p:spPr>
          <a:xfrm rot="21420000">
            <a:off x="6863382" y="555171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Leonie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HARTMANN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35417" y="5606228"/>
            <a:ext cx="316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Leichtathletik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33571" y="4069024"/>
            <a:ext cx="287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1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24582" y="3297383"/>
            <a:ext cx="31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29" y="1717820"/>
            <a:ext cx="1443016" cy="144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5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9"/>
          <a:stretch/>
        </p:blipFill>
        <p:spPr>
          <a:xfrm>
            <a:off x="2068549" y="932102"/>
            <a:ext cx="9144792" cy="40154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37989" y="2570497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inen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Film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produzieren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37989" y="3046170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041807" y="2676838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portlich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32368" y="3135521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einem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singen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37988" y="3470043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32368" y="3470043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musikalisch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84277" y="3081224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32368" y="3874278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Saxofon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37987" y="3874278"/>
            <a:ext cx="3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fotografieren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7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202</TotalTime>
  <Words>378</Words>
  <Application>Microsoft Office PowerPoint</Application>
  <PresentationFormat>Grand écran</PresentationFormat>
  <Paragraphs>148</Paragraphs>
  <Slides>15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Corbel</vt:lpstr>
      <vt:lpstr>Wingdings</vt:lpstr>
      <vt:lpstr>Wingdings 3</vt:lpstr>
      <vt:lpstr>Parallaxe</vt:lpstr>
      <vt:lpstr>DREI GYMNASIEN DREI PROFILE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PB</dc:creator>
  <cp:lastModifiedBy>PB</cp:lastModifiedBy>
  <cp:revision>23</cp:revision>
  <dcterms:created xsi:type="dcterms:W3CDTF">2019-06-19T12:07:40Z</dcterms:created>
  <dcterms:modified xsi:type="dcterms:W3CDTF">2019-12-13T14:48:25Z</dcterms:modified>
</cp:coreProperties>
</file>