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24"/>
  </p:notesMasterIdLst>
  <p:sldIdLst>
    <p:sldId id="315" r:id="rId2"/>
    <p:sldId id="372" r:id="rId3"/>
    <p:sldId id="371" r:id="rId4"/>
    <p:sldId id="293" r:id="rId5"/>
    <p:sldId id="316" r:id="rId6"/>
    <p:sldId id="294" r:id="rId7"/>
    <p:sldId id="317" r:id="rId8"/>
    <p:sldId id="297" r:id="rId9"/>
    <p:sldId id="321" r:id="rId10"/>
    <p:sldId id="320" r:id="rId11"/>
    <p:sldId id="298" r:id="rId12"/>
    <p:sldId id="300" r:id="rId13"/>
    <p:sldId id="368" r:id="rId14"/>
    <p:sldId id="380" r:id="rId15"/>
    <p:sldId id="375" r:id="rId16"/>
    <p:sldId id="379" r:id="rId17"/>
    <p:sldId id="301" r:id="rId18"/>
    <p:sldId id="373" r:id="rId19"/>
    <p:sldId id="378" r:id="rId20"/>
    <p:sldId id="374" r:id="rId21"/>
    <p:sldId id="381" r:id="rId22"/>
    <p:sldId id="382" r:id="rId23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8" autoAdjust="0"/>
    <p:restoredTop sz="95748" autoAdjust="0"/>
  </p:normalViewPr>
  <p:slideViewPr>
    <p:cSldViewPr>
      <p:cViewPr varScale="1">
        <p:scale>
          <a:sx n="90" d="100"/>
          <a:sy n="90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D4F5F3-DE05-4A04-A2C6-00DF18A46E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684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293F7-A3FA-4659-B974-E8C40BCC983A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25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6460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044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15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710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16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364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DF902-C11C-424E-BD36-45BAFBF300E4}" type="slidenum">
              <a:rPr lang="fr-FR" smtClean="0"/>
              <a:pPr>
                <a:defRPr/>
              </a:pPr>
              <a:t>17</a:t>
            </a:fld>
            <a:endParaRPr lang="fr-FR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571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1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B42EB-3D9B-4A32-A0FA-3D75010F042A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22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64443-A2CB-4E90-9029-99BE30A303E4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542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5705C-B244-4EC2-9A26-A4DBF10A3030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168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E02B2-4B2E-4380-98FD-84FCBB645C30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5609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78485-EA1F-4BCB-8103-AC980A12DE60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6174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C5E4F-5F64-4D04-87A0-B1CAB1F5DC37}" type="slidenum">
              <a:rPr lang="fr-FR" smtClean="0"/>
              <a:pPr>
                <a:defRPr/>
              </a:pPr>
              <a:t>9</a:t>
            </a:fld>
            <a:endParaRPr lang="fr-FR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5210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FAB5F-414E-44E6-AFF6-E55B39859A64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2289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41AC9-8661-4D24-B092-5EFEA28A6049}" type="slidenum">
              <a:rPr lang="fr-FR" smtClean="0"/>
              <a:pPr>
                <a:defRPr/>
              </a:pPr>
              <a:t>11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71C2-6843-4AAC-95FF-1737D1C824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726745"/>
            <a:ext cx="6367453" cy="2131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47" y="4726745"/>
            <a:ext cx="6367453" cy="213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7" y="4726745"/>
            <a:ext cx="6367453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29F1-B344-4240-9544-7E431EBDDE3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48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292AE-B5A4-419D-81A3-72209309D6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19DF7-8F04-4597-9F73-EB2A17BA50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A1DD-DCBD-4639-BEE0-9665E90392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11151"/>
            <a:ext cx="6115277" cy="20468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84" y="4811150"/>
            <a:ext cx="6115277" cy="20468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7148"/>
          <a:stretch/>
        </p:blipFill>
        <p:spPr>
          <a:xfrm>
            <a:off x="11008899" y="4831883"/>
            <a:ext cx="1130972" cy="1990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54841"/>
          <a:stretch/>
        </p:blipFill>
        <p:spPr>
          <a:xfrm>
            <a:off x="96251" y="4835214"/>
            <a:ext cx="794077" cy="19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660360" y="216568"/>
            <a:ext cx="8121316" cy="560671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964983" y="442459"/>
            <a:ext cx="7503211" cy="513524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10" Type="http://schemas.openxmlformats.org/officeDocument/2006/relationships/image" Target="../media/image16.jpeg"/><Relationship Id="rId19" Type="http://schemas.openxmlformats.org/officeDocument/2006/relationships/image" Target="../media/image2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OBBYS.pdf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1844824"/>
            <a:ext cx="872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MACHST DU GERN?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3.33333E-6 L 0.00625 -0.2358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18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27648" y="2977717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4" y="2757831"/>
            <a:ext cx="12715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207568" y="4662098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Klavier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5" y="2757831"/>
            <a:ext cx="1143000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27648" y="3244203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Elvis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2714625"/>
            <a:ext cx="12715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423592" y="468392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Ã©sultat de recherche d'images pour &quot;notes musique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919744"/>
            <a:ext cx="2677774" cy="21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12" y="3024643"/>
            <a:ext cx="847725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55640" y="3103276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Roland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886007"/>
            <a:ext cx="12715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022066" y="4655939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64" y="2821495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935995" y="3078818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Judith 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824818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22066" y="462346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773871"/>
            <a:ext cx="1238250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903737" y="3103277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Anna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824818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22066" y="462346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674006"/>
            <a:ext cx="7905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86053" y="3103277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latin typeface="+mn-lt"/>
              </a:rPr>
              <a:t>Lukas </a:t>
            </a:r>
            <a:r>
              <a:rPr lang="fr-FR" sz="3200" dirty="0"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71" y="2849277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22066" y="462346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97" y="2916746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929333" y="3035160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John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824817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22066" y="462346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http://jpalexandre.chez-alice.fr/cowboy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6" y="2824817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1084" y="1000109"/>
            <a:ext cx="8725723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 DU?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MACHST DU GERN?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42322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03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3" y="149683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2501418" y="5613776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94" y="437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44" y="5607252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4" y="561377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443949" y="156136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52" y="5607252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3794952" y="2859629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</a:t>
            </a:r>
          </a:p>
        </p:txBody>
      </p:sp>
      <p:pic>
        <p:nvPicPr>
          <p:cNvPr id="25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6062840" y="5613776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1" y="142875"/>
            <a:ext cx="4714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360" y="828576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conjugaison au </a:t>
            </a:r>
            <a:r>
              <a:rPr lang="fr-FR" sz="3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 </a:t>
            </a:r>
            <a:r>
              <a:rPr lang="fr-FR" sz="3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43472" y="1533858"/>
            <a:ext cx="1203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43472" y="2291094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3472" y="2794332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43472" y="3262644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62710" y="2299196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26199" y="2802434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29435" y="3270746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1260922" y="3835733"/>
            <a:ext cx="357187" cy="357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V="1">
            <a:off x="2153890" y="3871451"/>
            <a:ext cx="357187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213273" y="1533858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55278" y="4204329"/>
            <a:ext cx="183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masculin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189608" y="4192920"/>
            <a:ext cx="183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féminin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792228" y="1514277"/>
            <a:ext cx="1203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792228" y="2271513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792229" y="2774751"/>
            <a:ext cx="150177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792229" y="3243063"/>
            <a:ext cx="208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239679" y="227151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02657" y="2774751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932000" y="3243063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591944" y="1514277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553289" y="1518809"/>
            <a:ext cx="1359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553289" y="2276045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553289" y="2779283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553289" y="3247595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0430506" y="2276045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0589855" y="2774751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137936" y="3243063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756614" y="1507624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153537" y="2774751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682258" y="3243063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0344820" y="2760091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856661" y="3238531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2" descr="RÃ©sultat de recherche d'images pour &quot;attention panneau vert png&quot;"/>
          <p:cNvSpPr>
            <a:spLocks noChangeAspect="1" noChangeArrowheads="1"/>
          </p:cNvSpPr>
          <p:nvPr/>
        </p:nvSpPr>
        <p:spPr bwMode="auto">
          <a:xfrm>
            <a:off x="266904" y="1173430"/>
            <a:ext cx="209183" cy="2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Panneau Ã©vacuation flÃ¨che droite photoluminesc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13927" r="14319" b="14472"/>
          <a:stretch/>
        </p:blipFill>
        <p:spPr bwMode="auto">
          <a:xfrm>
            <a:off x="955958" y="5045940"/>
            <a:ext cx="1003429" cy="1003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2238208" y="4884964"/>
            <a:ext cx="8971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 « e » est rajouté lorsque le radical verbal est terminé par </a:t>
            </a:r>
            <a:r>
              <a:rPr lang="fr-FR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r>
              <a:rPr lang="fr-FR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7" name="Picture 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61" y="76919"/>
            <a:ext cx="1286096" cy="12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6" grpId="0"/>
      <p:bldP spid="17" grpId="0"/>
      <p:bldP spid="18" grpId="0"/>
      <p:bldP spid="35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616" y="314096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6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616" y="48691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5" y="3284984"/>
            <a:ext cx="1401403" cy="14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1744" y="42930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bunsheft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92" y="2708920"/>
            <a:ext cx="1437184" cy="14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556792"/>
            <a:ext cx="900896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591731" y="5096389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9499580" y="3421268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78" y="156136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83" y="1988840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42" y="2105915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9" y="3657310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2645286" y="3880353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84" y="3421268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78" y="3571815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030519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443949" y="156136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42" y="1812017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32" y="5154790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7" y="4945534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5193999" y="536411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27648" y="3104452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Timo  ….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711624" y="4760896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spielt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Fußball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999097" y="3104452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65" y="2924684"/>
            <a:ext cx="12715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60" y="2773871"/>
            <a:ext cx="1238250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9806E-17 -3.33333E-6 L -0.07812 0.240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9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7753" y="3083719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Alex 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 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846893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94719" y="4676949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spielt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Gitarre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9" y="2801938"/>
            <a:ext cx="762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28938" y="3187606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Arthur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933606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063552" y="466226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fotografiert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58" y="2821496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55640" y="3102419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Jonas 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4" y="2848419"/>
            <a:ext cx="1271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279576" y="4674691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zeichn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34" y="2868263"/>
            <a:ext cx="80962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71664" y="3103277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Anton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849277"/>
            <a:ext cx="12715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35560" y="4699341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hört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gern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94" y="2964371"/>
            <a:ext cx="628650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423592" y="2204864"/>
            <a:ext cx="6840760" cy="23762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62412" y="3075496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Renate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821496"/>
            <a:ext cx="12715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207568" y="4693159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94" y="2821496"/>
            <a:ext cx="9525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</p:bldLst>
  </p:timing>
</p:sld>
</file>

<file path=ppt/theme/theme1.xml><?xml version="1.0" encoding="utf-8"?>
<a:theme xmlns:a="http://schemas.openxmlformats.org/drawingml/2006/main" name="Thème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4" id="{B1CA2640-CFA9-48B0-9D5C-F45D78D434B5}" vid="{F9502BD1-3336-413E-91E3-F8131D150699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1381</TotalTime>
  <Words>181</Words>
  <Application>Microsoft Office PowerPoint</Application>
  <PresentationFormat>Grand écran</PresentationFormat>
  <Paragraphs>83</Paragraphs>
  <Slides>22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Thème4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PB</cp:lastModifiedBy>
  <cp:revision>149</cp:revision>
  <dcterms:created xsi:type="dcterms:W3CDTF">2007-02-22T14:57:29Z</dcterms:created>
  <dcterms:modified xsi:type="dcterms:W3CDTF">2019-06-16T10:33:09Z</dcterms:modified>
</cp:coreProperties>
</file>